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handoutMasterIdLst>
    <p:handoutMasterId r:id="rId14"/>
  </p:handoutMasterIdLst>
  <p:sldIdLst>
    <p:sldId id="352" r:id="rId5"/>
    <p:sldId id="353" r:id="rId6"/>
    <p:sldId id="358" r:id="rId7"/>
    <p:sldId id="360" r:id="rId8"/>
    <p:sldId id="367" r:id="rId9"/>
    <p:sldId id="362" r:id="rId10"/>
    <p:sldId id="363" r:id="rId11"/>
    <p:sldId id="364"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AE4"/>
    <a:srgbClr val="EACBBB"/>
    <a:srgbClr val="808080"/>
    <a:srgbClr val="E1DCD5"/>
    <a:srgbClr val="DEB59F"/>
    <a:srgbClr val="C4C1BE"/>
    <a:srgbClr val="9994B1"/>
    <a:srgbClr val="A9A9A9"/>
    <a:srgbClr val="53595A"/>
    <a:srgbClr val="E5E5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357" autoAdjust="0"/>
  </p:normalViewPr>
  <p:slideViewPr>
    <p:cSldViewPr snapToGrid="0" showGuides="1">
      <p:cViewPr>
        <p:scale>
          <a:sx n="112" d="100"/>
          <a:sy n="112" d="100"/>
        </p:scale>
        <p:origin x="1506" y="750"/>
      </p:cViewPr>
      <p:guideLst>
        <p:guide orient="horz" pos="1620"/>
        <p:guide pos="2880"/>
      </p:guideLst>
    </p:cSldViewPr>
  </p:slideViewPr>
  <p:notesTextViewPr>
    <p:cViewPr>
      <p:scale>
        <a:sx n="125" d="100"/>
        <a:sy n="125" d="100"/>
      </p:scale>
      <p:origin x="0" y="0"/>
    </p:cViewPr>
  </p:notesTextViewPr>
  <p:notesViewPr>
    <p:cSldViewPr snapToGrid="0" showGuides="1">
      <p:cViewPr varScale="1">
        <p:scale>
          <a:sx n="135" d="100"/>
          <a:sy n="135" d="100"/>
        </p:scale>
        <p:origin x="3792"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9FA273-E199-41C9-8095-7DD5CEBF55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C0B2809-BE04-47E1-9FDF-AC3BF785E2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A56376-53EC-491F-9D95-B02A0CFB2100}" type="datetimeFigureOut">
              <a:rPr lang="en-GB" smtClean="0"/>
              <a:t>09/06/2023</a:t>
            </a:fld>
            <a:endParaRPr lang="en-GB" dirty="0"/>
          </a:p>
        </p:txBody>
      </p:sp>
      <p:sp>
        <p:nvSpPr>
          <p:cNvPr id="4" name="Footer Placeholder 3">
            <a:extLst>
              <a:ext uri="{FF2B5EF4-FFF2-40B4-BE49-F238E27FC236}">
                <a16:creationId xmlns:a16="http://schemas.microsoft.com/office/drawing/2014/main" id="{858313D2-DC2E-487C-A484-C261C3B900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F3549E73-2B78-4777-85D8-D41CA3F3F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258EC5-5937-49D0-B205-3DB3AB0582FE}" type="slidenum">
              <a:rPr lang="en-GB" smtClean="0"/>
              <a:t>‹#›</a:t>
            </a:fld>
            <a:endParaRPr lang="en-GB" dirty="0"/>
          </a:p>
        </p:txBody>
      </p:sp>
    </p:spTree>
    <p:extLst>
      <p:ext uri="{BB962C8B-B14F-4D97-AF65-F5344CB8AC3E}">
        <p14:creationId xmlns:p14="http://schemas.microsoft.com/office/powerpoint/2010/main" val="3316036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72F8D-B116-4CD7-A757-FF786F89BACC}" type="datetimeFigureOut">
              <a:rPr lang="en-GB" smtClean="0"/>
              <a:t>09/06/2023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AF984-95C0-4021-BEF5-D91CB9F53804}" type="slidenum">
              <a:rPr lang="en-GB" smtClean="0"/>
              <a:t>‹#›</a:t>
            </a:fld>
            <a:endParaRPr lang="en-GB" dirty="0"/>
          </a:p>
        </p:txBody>
      </p:sp>
    </p:spTree>
    <p:extLst>
      <p:ext uri="{BB962C8B-B14F-4D97-AF65-F5344CB8AC3E}">
        <p14:creationId xmlns:p14="http://schemas.microsoft.com/office/powerpoint/2010/main" val="233972048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FF4AF984-95C0-4021-BEF5-D91CB9F53804}" type="slidenum">
              <a:rPr lang="en-GB" smtClean="0"/>
              <a:t>1</a:t>
            </a:fld>
            <a:endParaRPr lang="en-GB" dirty="0"/>
          </a:p>
        </p:txBody>
      </p:sp>
    </p:spTree>
    <p:extLst>
      <p:ext uri="{BB962C8B-B14F-4D97-AF65-F5344CB8AC3E}">
        <p14:creationId xmlns:p14="http://schemas.microsoft.com/office/powerpoint/2010/main" val="44355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FF4AF984-95C0-4021-BEF5-D91CB9F53804}" type="slidenum">
              <a:rPr lang="en-GB" smtClean="0"/>
              <a:t>2</a:t>
            </a:fld>
            <a:endParaRPr lang="en-GB" dirty="0"/>
          </a:p>
        </p:txBody>
      </p:sp>
    </p:spTree>
    <p:extLst>
      <p:ext uri="{BB962C8B-B14F-4D97-AF65-F5344CB8AC3E}">
        <p14:creationId xmlns:p14="http://schemas.microsoft.com/office/powerpoint/2010/main" val="156678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FF4AF984-95C0-4021-BEF5-D91CB9F53804}" type="slidenum">
              <a:rPr lang="en-GB" smtClean="0"/>
              <a:t>3</a:t>
            </a:fld>
            <a:endParaRPr lang="en-GB" dirty="0"/>
          </a:p>
        </p:txBody>
      </p:sp>
    </p:spTree>
    <p:extLst>
      <p:ext uri="{BB962C8B-B14F-4D97-AF65-F5344CB8AC3E}">
        <p14:creationId xmlns:p14="http://schemas.microsoft.com/office/powerpoint/2010/main" val="397609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FF4AF984-95C0-4021-BEF5-D91CB9F53804}" type="slidenum">
              <a:rPr lang="en-GB" smtClean="0"/>
              <a:t>4</a:t>
            </a:fld>
            <a:endParaRPr lang="en-GB" dirty="0"/>
          </a:p>
        </p:txBody>
      </p:sp>
    </p:spTree>
    <p:extLst>
      <p:ext uri="{BB962C8B-B14F-4D97-AF65-F5344CB8AC3E}">
        <p14:creationId xmlns:p14="http://schemas.microsoft.com/office/powerpoint/2010/main" val="17143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FF4AF984-95C0-4021-BEF5-D91CB9F53804}" type="slidenum">
              <a:rPr lang="en-GB" smtClean="0"/>
              <a:t>5</a:t>
            </a:fld>
            <a:endParaRPr lang="en-GB" dirty="0"/>
          </a:p>
        </p:txBody>
      </p:sp>
    </p:spTree>
    <p:extLst>
      <p:ext uri="{BB962C8B-B14F-4D97-AF65-F5344CB8AC3E}">
        <p14:creationId xmlns:p14="http://schemas.microsoft.com/office/powerpoint/2010/main" val="50992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FF4AF984-95C0-4021-BEF5-D91CB9F53804}" type="slidenum">
              <a:rPr lang="en-GB" smtClean="0"/>
              <a:t>6</a:t>
            </a:fld>
            <a:endParaRPr lang="en-GB" dirty="0"/>
          </a:p>
        </p:txBody>
      </p:sp>
    </p:spTree>
    <p:extLst>
      <p:ext uri="{BB962C8B-B14F-4D97-AF65-F5344CB8AC3E}">
        <p14:creationId xmlns:p14="http://schemas.microsoft.com/office/powerpoint/2010/main" val="1427826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FF4AF984-95C0-4021-BEF5-D91CB9F53804}" type="slidenum">
              <a:rPr lang="en-GB" smtClean="0"/>
              <a:t>7</a:t>
            </a:fld>
            <a:endParaRPr lang="en-GB" dirty="0"/>
          </a:p>
        </p:txBody>
      </p:sp>
    </p:spTree>
    <p:extLst>
      <p:ext uri="{BB962C8B-B14F-4D97-AF65-F5344CB8AC3E}">
        <p14:creationId xmlns:p14="http://schemas.microsoft.com/office/powerpoint/2010/main" val="386125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endParaRPr lang="lv-LV" dirty="0"/>
          </a:p>
        </p:txBody>
      </p:sp>
      <p:sp>
        <p:nvSpPr>
          <p:cNvPr id="4" name="Slaida numura vietturis 3"/>
          <p:cNvSpPr>
            <a:spLocks noGrp="1"/>
          </p:cNvSpPr>
          <p:nvPr>
            <p:ph type="sldNum" sz="quarter" idx="5"/>
          </p:nvPr>
        </p:nvSpPr>
        <p:spPr/>
        <p:txBody>
          <a:bodyPr/>
          <a:lstStyle/>
          <a:p>
            <a:fld id="{FF4AF984-95C0-4021-BEF5-D91CB9F53804}" type="slidenum">
              <a:rPr lang="en-GB" smtClean="0"/>
              <a:t>8</a:t>
            </a:fld>
            <a:endParaRPr lang="en-GB" dirty="0"/>
          </a:p>
        </p:txBody>
      </p:sp>
    </p:spTree>
    <p:extLst>
      <p:ext uri="{BB962C8B-B14F-4D97-AF65-F5344CB8AC3E}">
        <p14:creationId xmlns:p14="http://schemas.microsoft.com/office/powerpoint/2010/main" val="255455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F7EAE4">
            <a:alpha val="25098"/>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261" y="231776"/>
            <a:ext cx="4104000" cy="2583344"/>
          </a:xfrm>
        </p:spPr>
        <p:txBody>
          <a:bodyPr anchor="b"/>
          <a:lstStyle>
            <a:lvl1pPr algn="l">
              <a:defRPr sz="4400" b="0"/>
            </a:lvl1pPr>
          </a:lstStyle>
          <a:p>
            <a:r>
              <a:rPr lang="en-US" dirty="0"/>
              <a:t>Click to add title</a:t>
            </a:r>
          </a:p>
        </p:txBody>
      </p:sp>
      <p:sp>
        <p:nvSpPr>
          <p:cNvPr id="3" name="Subtitle 2"/>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 title</a:t>
            </a:r>
          </a:p>
        </p:txBody>
      </p:sp>
      <p:grpSp>
        <p:nvGrpSpPr>
          <p:cNvPr id="11" name="Logo">
            <a:extLst>
              <a:ext uri="{FF2B5EF4-FFF2-40B4-BE49-F238E27FC236}">
                <a16:creationId xmlns:a16="http://schemas.microsoft.com/office/drawing/2014/main" id="{E1AED2E5-EACC-4379-8B86-BDCC33C414F2}"/>
              </a:ext>
            </a:extLst>
          </p:cNvPr>
          <p:cNvGrpSpPr/>
          <p:nvPr userDrawn="1"/>
        </p:nvGrpSpPr>
        <p:grpSpPr>
          <a:xfrm>
            <a:off x="571125" y="4482250"/>
            <a:ext cx="1535077" cy="256610"/>
            <a:chOff x="301852" y="4913727"/>
            <a:chExt cx="487916" cy="81562"/>
          </a:xfrm>
          <a:solidFill>
            <a:schemeClr val="tx2"/>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4" name="Text Placeholder 33">
            <a:extLst>
              <a:ext uri="{FF2B5EF4-FFF2-40B4-BE49-F238E27FC236}">
                <a16:creationId xmlns:a16="http://schemas.microsoft.com/office/drawing/2014/main" id="{B9A30684-A5A5-4C39-B1C5-51CC46FDC00A}"/>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655B54"/>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dirty="0"/>
              <a:t>Click to add date and/or presenters name</a:t>
            </a:r>
          </a:p>
        </p:txBody>
      </p:sp>
      <p:sp>
        <p:nvSpPr>
          <p:cNvPr id="73" name="Dots">
            <a:extLst>
              <a:ext uri="{FF2B5EF4-FFF2-40B4-BE49-F238E27FC236}">
                <a16:creationId xmlns:a16="http://schemas.microsoft.com/office/drawing/2014/main" id="{B0423462-8FE2-4022-8D8D-6B7FE496DDA1}"/>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Tree>
    <p:extLst>
      <p:ext uri="{BB962C8B-B14F-4D97-AF65-F5344CB8AC3E}">
        <p14:creationId xmlns:p14="http://schemas.microsoft.com/office/powerpoint/2010/main" val="1325621422"/>
      </p:ext>
    </p:extLst>
  </p:cSld>
  <p:clrMapOvr>
    <a:masterClrMapping/>
  </p:clrMapOvr>
  <p:extLst>
    <p:ext uri="{DCECCB84-F9BA-43D5-87BE-67443E8EF086}">
      <p15:sldGuideLst xmlns:p15="http://schemas.microsoft.com/office/powerpoint/2012/main">
        <p15:guide id="1" pos="3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924300" cy="1439863"/>
          </a:xfrm>
        </p:spPr>
        <p:txBody>
          <a:bodyPr/>
          <a:lstStyle>
            <a:lvl1pPr>
              <a:defRPr/>
            </a:lvl1pPr>
          </a:lstStyle>
          <a:p>
            <a:r>
              <a:rPr lang="en-US"/>
              <a:t>Click to add chapter number and title</a:t>
            </a:r>
            <a:endParaRPr lang="en-US" dirty="0"/>
          </a:p>
        </p:txBody>
      </p:sp>
      <p:sp>
        <p:nvSpPr>
          <p:cNvPr id="4" name="Date Placeholder 3"/>
          <p:cNvSpPr>
            <a:spLocks noGrp="1"/>
          </p:cNvSpPr>
          <p:nvPr>
            <p:ph type="dt" sz="half" idx="10"/>
          </p:nvPr>
        </p:nvSpPr>
        <p:spPr/>
        <p:txBody>
          <a:bodyPr/>
          <a:lstStyle>
            <a:lvl1pPr>
              <a:defRPr>
                <a:solidFill>
                  <a:srgbClr val="9994B1"/>
                </a:solidFill>
              </a:defRPr>
            </a:lvl1pPr>
          </a:lstStyle>
          <a:p>
            <a:r>
              <a:rPr lang="en-US" dirty="0"/>
              <a:t>December 14, 2021</a:t>
            </a:r>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dirty="0"/>
              <a:t>Confidential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pic>
        <p:nvPicPr>
          <p:cNvPr id="12" name="Graphic 11">
            <a:extLst>
              <a:ext uri="{FF2B5EF4-FFF2-40B4-BE49-F238E27FC236}">
                <a16:creationId xmlns:a16="http://schemas.microsoft.com/office/drawing/2014/main" id="{06B92CC9-D409-4CA2-BC27-3B3C472F90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7934" y="309264"/>
            <a:ext cx="2710869" cy="2710869"/>
          </a:xfrm>
          <a:prstGeom prst="rect">
            <a:avLst/>
          </a:prstGeom>
        </p:spPr>
      </p:pic>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136748473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slide 2">
    <p:bg>
      <p:bgPr>
        <a:solidFill>
          <a:srgbClr val="E5E5E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924300" cy="1439863"/>
          </a:xfrm>
        </p:spPr>
        <p:txBody>
          <a:bodyPr/>
          <a:lstStyle>
            <a:lvl1pPr>
              <a:defRPr/>
            </a:lvl1pPr>
          </a:lstStyle>
          <a:p>
            <a:r>
              <a:rPr lang="en-US"/>
              <a:t>Click to add chapter number and title</a:t>
            </a:r>
            <a:endParaRPr lang="en-US" dirty="0"/>
          </a:p>
        </p:txBody>
      </p:sp>
      <p:sp>
        <p:nvSpPr>
          <p:cNvPr id="4" name="Date Placeholder 3"/>
          <p:cNvSpPr>
            <a:spLocks noGrp="1"/>
          </p:cNvSpPr>
          <p:nvPr>
            <p:ph type="dt" sz="half" idx="10"/>
          </p:nvPr>
        </p:nvSpPr>
        <p:spPr/>
        <p:txBody>
          <a:bodyPr/>
          <a:lstStyle>
            <a:lvl1pPr>
              <a:defRPr>
                <a:solidFill>
                  <a:srgbClr val="A9A9A9"/>
                </a:solidFill>
              </a:defRPr>
            </a:lvl1pPr>
          </a:lstStyle>
          <a:p>
            <a:r>
              <a:rPr lang="en-US" dirty="0"/>
              <a:t>December 14, 2021</a:t>
            </a:r>
          </a:p>
        </p:txBody>
      </p:sp>
      <p:sp>
        <p:nvSpPr>
          <p:cNvPr id="5" name="Footer Placeholder 4"/>
          <p:cNvSpPr>
            <a:spLocks noGrp="1"/>
          </p:cNvSpPr>
          <p:nvPr>
            <p:ph type="ftr" sz="quarter" idx="11"/>
          </p:nvPr>
        </p:nvSpPr>
        <p:spPr/>
        <p:txBody>
          <a:bodyPr/>
          <a:lstStyle>
            <a:lvl1pPr>
              <a:defRPr>
                <a:solidFill>
                  <a:srgbClr val="A9A9A9"/>
                </a:solidFill>
              </a:defRPr>
            </a:lvl1pPr>
          </a:lstStyle>
          <a:p>
            <a:r>
              <a:rPr lang="en-US" dirty="0"/>
              <a:t>Confidential</a:t>
            </a:r>
          </a:p>
        </p:txBody>
      </p:sp>
      <p:sp>
        <p:nvSpPr>
          <p:cNvPr id="6" name="Slide Number Placeholder 5"/>
          <p:cNvSpPr>
            <a:spLocks noGrp="1"/>
          </p:cNvSpPr>
          <p:nvPr>
            <p:ph type="sldNum" sz="quarter" idx="12"/>
          </p:nvPr>
        </p:nvSpPr>
        <p:spPr/>
        <p:txBody>
          <a:bodyPr/>
          <a:lstStyle>
            <a:lvl1pPr>
              <a:defRPr>
                <a:solidFill>
                  <a:srgbClr val="A9A9A9"/>
                </a:solidFill>
              </a:defRPr>
            </a:lvl1pPr>
          </a:lstStyle>
          <a:p>
            <a:fld id="{61E25E67-CBB9-434B-BBF7-0A5E970272B8}" type="slidenum">
              <a:rPr lang="en-US" smtClean="0"/>
              <a:pPr/>
              <a:t>‹#›</a:t>
            </a:fld>
            <a:endParaRPr lang="en-US" dirty="0"/>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A9A9A9"/>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pic>
        <p:nvPicPr>
          <p:cNvPr id="34" name="Graphic 33">
            <a:extLst>
              <a:ext uri="{FF2B5EF4-FFF2-40B4-BE49-F238E27FC236}">
                <a16:creationId xmlns:a16="http://schemas.microsoft.com/office/drawing/2014/main" id="{85E3058E-DF72-4531-BC6D-103DA984DB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8643" y="299811"/>
            <a:ext cx="2725548" cy="2725548"/>
          </a:xfrm>
          <a:prstGeom prst="rect">
            <a:avLst/>
          </a:prstGeom>
        </p:spPr>
      </p:pic>
    </p:spTree>
    <p:extLst>
      <p:ext uri="{BB962C8B-B14F-4D97-AF65-F5344CB8AC3E}">
        <p14:creationId xmlns:p14="http://schemas.microsoft.com/office/powerpoint/2010/main" val="404369755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slide 3">
    <p:bg>
      <p:bgPr>
        <a:solidFill>
          <a:srgbClr val="EACBBB">
            <a:alpha val="9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924300" cy="1439863"/>
          </a:xfrm>
        </p:spPr>
        <p:txBody>
          <a:bodyPr/>
          <a:lstStyle>
            <a:lvl1pPr>
              <a:defRPr/>
            </a:lvl1pPr>
          </a:lstStyle>
          <a:p>
            <a:r>
              <a:rPr lang="en-US"/>
              <a:t>Click to add chapter number and title</a:t>
            </a:r>
            <a:endParaRPr lang="en-US" dirty="0"/>
          </a:p>
        </p:txBody>
      </p:sp>
      <p:sp>
        <p:nvSpPr>
          <p:cNvPr id="4" name="Date Placeholder 3"/>
          <p:cNvSpPr>
            <a:spLocks noGrp="1"/>
          </p:cNvSpPr>
          <p:nvPr>
            <p:ph type="dt" sz="half" idx="10"/>
          </p:nvPr>
        </p:nvSpPr>
        <p:spPr/>
        <p:txBody>
          <a:bodyPr/>
          <a:lstStyle>
            <a:lvl1pPr>
              <a:defRPr>
                <a:solidFill>
                  <a:srgbClr val="DEB59F"/>
                </a:solidFill>
              </a:defRPr>
            </a:lvl1pPr>
          </a:lstStyle>
          <a:p>
            <a:r>
              <a:rPr lang="en-US" dirty="0"/>
              <a:t>December 14, 2021</a:t>
            </a:r>
          </a:p>
        </p:txBody>
      </p:sp>
      <p:sp>
        <p:nvSpPr>
          <p:cNvPr id="5" name="Footer Placeholder 4"/>
          <p:cNvSpPr>
            <a:spLocks noGrp="1"/>
          </p:cNvSpPr>
          <p:nvPr>
            <p:ph type="ftr" sz="quarter" idx="11"/>
          </p:nvPr>
        </p:nvSpPr>
        <p:spPr/>
        <p:txBody>
          <a:bodyPr/>
          <a:lstStyle>
            <a:lvl1pPr>
              <a:defRPr>
                <a:solidFill>
                  <a:srgbClr val="DEB59F"/>
                </a:solidFill>
              </a:defRPr>
            </a:lvl1pPr>
          </a:lstStyle>
          <a:p>
            <a:r>
              <a:rPr lang="en-US" dirty="0"/>
              <a:t>Confidential</a:t>
            </a:r>
          </a:p>
        </p:txBody>
      </p:sp>
      <p:sp>
        <p:nvSpPr>
          <p:cNvPr id="6" name="Slide Number Placeholder 5"/>
          <p:cNvSpPr>
            <a:spLocks noGrp="1"/>
          </p:cNvSpPr>
          <p:nvPr>
            <p:ph type="sldNum" sz="quarter" idx="12"/>
          </p:nvPr>
        </p:nvSpPr>
        <p:spPr/>
        <p:txBody>
          <a:bodyPr/>
          <a:lstStyle>
            <a:lvl1pPr>
              <a:defRPr>
                <a:solidFill>
                  <a:srgbClr val="DEB59F"/>
                </a:solidFill>
              </a:defRPr>
            </a:lvl1pPr>
          </a:lstStyle>
          <a:p>
            <a:fld id="{61E25E67-CBB9-434B-BBF7-0A5E970272B8}" type="slidenum">
              <a:rPr lang="en-US" smtClean="0"/>
              <a:pPr/>
              <a:t>‹#›</a:t>
            </a:fld>
            <a:endParaRPr lang="en-US" dirty="0"/>
          </a:p>
        </p:txBody>
      </p:sp>
      <p:pic>
        <p:nvPicPr>
          <p:cNvPr id="12" name="Graphic 11">
            <a:extLst>
              <a:ext uri="{FF2B5EF4-FFF2-40B4-BE49-F238E27FC236}">
                <a16:creationId xmlns:a16="http://schemas.microsoft.com/office/drawing/2014/main" id="{06B92CC9-D409-4CA2-BC27-3B3C472F90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7934" y="309264"/>
            <a:ext cx="2710869" cy="2710869"/>
          </a:xfrm>
          <a:prstGeom prst="rect">
            <a:avLst/>
          </a:prstGeom>
        </p:spPr>
      </p:pic>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DEB59F"/>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111463603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lide 4">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924300" cy="1439863"/>
          </a:xfrm>
        </p:spPr>
        <p:txBody>
          <a:bodyPr/>
          <a:lstStyle>
            <a:lvl1pPr>
              <a:defRPr>
                <a:solidFill>
                  <a:schemeClr val="bg1"/>
                </a:solidFill>
              </a:defRPr>
            </a:lvl1pPr>
          </a:lstStyle>
          <a:p>
            <a:r>
              <a:rPr lang="en-US"/>
              <a:t>Click to add chapter number and title</a:t>
            </a:r>
            <a:endParaRPr lang="en-US" dirty="0"/>
          </a:p>
        </p:txBody>
      </p:sp>
      <p:sp>
        <p:nvSpPr>
          <p:cNvPr id="4" name="Date Placeholder 3"/>
          <p:cNvSpPr>
            <a:spLocks noGrp="1"/>
          </p:cNvSpPr>
          <p:nvPr>
            <p:ph type="dt" sz="half" idx="10"/>
          </p:nvPr>
        </p:nvSpPr>
        <p:spPr/>
        <p:txBody>
          <a:bodyPr/>
          <a:lstStyle>
            <a:lvl1pPr>
              <a:defRPr>
                <a:solidFill>
                  <a:srgbClr val="9994B1"/>
                </a:solidFill>
              </a:defRPr>
            </a:lvl1pPr>
          </a:lstStyle>
          <a:p>
            <a:r>
              <a:rPr lang="en-US" dirty="0"/>
              <a:t>December 14, 2021</a:t>
            </a:r>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dirty="0"/>
              <a:t>Confidential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pic>
        <p:nvPicPr>
          <p:cNvPr id="34" name="Graphic 33">
            <a:extLst>
              <a:ext uri="{FF2B5EF4-FFF2-40B4-BE49-F238E27FC236}">
                <a16:creationId xmlns:a16="http://schemas.microsoft.com/office/drawing/2014/main" id="{85E3058E-DF72-4531-BC6D-103DA984DB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8643" y="299811"/>
            <a:ext cx="2725548" cy="2725548"/>
          </a:xfrm>
          <a:prstGeom prst="rect">
            <a:avLst/>
          </a:prstGeom>
        </p:spPr>
      </p:pic>
    </p:spTree>
    <p:extLst>
      <p:ext uri="{BB962C8B-B14F-4D97-AF65-F5344CB8AC3E}">
        <p14:creationId xmlns:p14="http://schemas.microsoft.com/office/powerpoint/2010/main" val="3569878673"/>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lide 5">
    <p:bg>
      <p:bgPr>
        <a:solidFill>
          <a:srgbClr val="EACBBB">
            <a:alpha val="25000"/>
          </a:srgb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55AA8E6-7A46-4092-A3A7-300270FD1AF4}"/>
              </a:ext>
            </a:extLst>
          </p:cNvPr>
          <p:cNvSpPr>
            <a:spLocks noGrp="1"/>
          </p:cNvSpPr>
          <p:nvPr>
            <p:ph type="pic" sz="quarter" idx="13" hasCustomPrompt="1"/>
          </p:nvPr>
        </p:nvSpPr>
        <p:spPr>
          <a:xfrm>
            <a:off x="6113418" y="0"/>
            <a:ext cx="3030582" cy="5143500"/>
          </a:xfrm>
          <a:solidFill>
            <a:schemeClr val="bg1">
              <a:lumMod val="75000"/>
            </a:schemeClr>
          </a:solid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picture</a:t>
            </a:r>
          </a:p>
        </p:txBody>
      </p:sp>
      <p:sp>
        <p:nvSpPr>
          <p:cNvPr id="2" name="Title 1"/>
          <p:cNvSpPr>
            <a:spLocks noGrp="1"/>
          </p:cNvSpPr>
          <p:nvPr>
            <p:ph type="title" hasCustomPrompt="1"/>
          </p:nvPr>
        </p:nvSpPr>
        <p:spPr>
          <a:xfrm>
            <a:off x="287338" y="231774"/>
            <a:ext cx="3924300" cy="1439863"/>
          </a:xfrm>
        </p:spPr>
        <p:txBody>
          <a:bodyPr/>
          <a:lstStyle>
            <a:lvl1pPr>
              <a:defRPr/>
            </a:lvl1pPr>
          </a:lstStyle>
          <a:p>
            <a:r>
              <a:rPr lang="en-US"/>
              <a:t>Click to add chapter number and title</a:t>
            </a:r>
            <a:endParaRPr lang="en-US" dirty="0"/>
          </a:p>
        </p:txBody>
      </p:sp>
      <p:sp>
        <p:nvSpPr>
          <p:cNvPr id="4" name="Date Placeholder 3"/>
          <p:cNvSpPr>
            <a:spLocks noGrp="1"/>
          </p:cNvSpPr>
          <p:nvPr>
            <p:ph type="dt" sz="half" idx="10"/>
          </p:nvPr>
        </p:nvSpPr>
        <p:spPr>
          <a:xfrm>
            <a:off x="7191564" y="4875766"/>
            <a:ext cx="1291279" cy="129382"/>
          </a:xfrm>
        </p:spPr>
        <p:txBody>
          <a:bodyPr/>
          <a:lstStyle>
            <a:lvl1pPr>
              <a:defRPr>
                <a:solidFill>
                  <a:schemeClr val="bg1"/>
                </a:solidFill>
              </a:defRPr>
            </a:lvl1pPr>
          </a:lstStyle>
          <a:p>
            <a:r>
              <a:rPr lang="en-US" dirty="0"/>
              <a:t>December 14, 2021</a:t>
            </a:r>
          </a:p>
        </p:txBody>
      </p:sp>
      <p:sp>
        <p:nvSpPr>
          <p:cNvPr id="5" name="Footer Placeholder 4"/>
          <p:cNvSpPr>
            <a:spLocks noGrp="1"/>
          </p:cNvSpPr>
          <p:nvPr>
            <p:ph type="ftr" sz="quarter" idx="11"/>
          </p:nvPr>
        </p:nvSpPr>
        <p:spPr/>
        <p:txBody>
          <a:bodyPr/>
          <a:lstStyle>
            <a:lvl1pPr>
              <a:defRPr>
                <a:solidFill>
                  <a:srgbClr val="A9A9A9"/>
                </a:solidFill>
              </a:defRPr>
            </a:lvl1pPr>
          </a:lstStyle>
          <a:p>
            <a:r>
              <a:rPr lang="en-US" dirty="0"/>
              <a:t>Confidential</a:t>
            </a:r>
          </a:p>
        </p:txBody>
      </p:sp>
      <p:sp>
        <p:nvSpPr>
          <p:cNvPr id="6" name="Slide Number Placeholder 5"/>
          <p:cNvSpPr>
            <a:spLocks noGrp="1"/>
          </p:cNvSpPr>
          <p:nvPr>
            <p:ph type="sldNum" sz="quarter" idx="12"/>
          </p:nvPr>
        </p:nvSpPr>
        <p:spPr>
          <a:xfrm>
            <a:off x="8529077" y="4875766"/>
            <a:ext cx="316567" cy="129382"/>
          </a:xfrm>
        </p:spPr>
        <p:txBody>
          <a:bodyPr/>
          <a:lstStyle>
            <a:lvl1pPr>
              <a:defRPr>
                <a:solidFill>
                  <a:schemeClr val="bg1"/>
                </a:solidFill>
              </a:defRPr>
            </a:lvl1pPr>
          </a:lstStyle>
          <a:p>
            <a:fld id="{61E25E67-CBB9-434B-BBF7-0A5E970272B8}" type="slidenum">
              <a:rPr lang="en-US" smtClean="0"/>
              <a:pPr/>
              <a:t>‹#›</a:t>
            </a:fld>
            <a:endParaRPr lang="en-US" dirty="0"/>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A9A9A9"/>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66920928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36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6">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55AA8E6-7A46-4092-A3A7-300270FD1AF4}"/>
              </a:ext>
            </a:extLst>
          </p:cNvPr>
          <p:cNvSpPr>
            <a:spLocks noGrp="1"/>
          </p:cNvSpPr>
          <p:nvPr>
            <p:ph type="pic" sz="quarter" idx="13" hasCustomPrompt="1"/>
          </p:nvPr>
        </p:nvSpPr>
        <p:spPr>
          <a:xfrm>
            <a:off x="6113418" y="0"/>
            <a:ext cx="3030582" cy="5143500"/>
          </a:xfrm>
          <a:solidFill>
            <a:schemeClr val="bg1">
              <a:lumMod val="75000"/>
            </a:schemeClr>
          </a:solid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picture</a:t>
            </a:r>
          </a:p>
        </p:txBody>
      </p:sp>
      <p:sp>
        <p:nvSpPr>
          <p:cNvPr id="2" name="Title 1"/>
          <p:cNvSpPr>
            <a:spLocks noGrp="1"/>
          </p:cNvSpPr>
          <p:nvPr>
            <p:ph type="title" hasCustomPrompt="1"/>
          </p:nvPr>
        </p:nvSpPr>
        <p:spPr>
          <a:xfrm>
            <a:off x="287338" y="231774"/>
            <a:ext cx="3924300" cy="1439863"/>
          </a:xfrm>
        </p:spPr>
        <p:txBody>
          <a:bodyPr/>
          <a:lstStyle>
            <a:lvl1pPr>
              <a:defRPr>
                <a:solidFill>
                  <a:schemeClr val="bg1"/>
                </a:solidFill>
              </a:defRPr>
            </a:lvl1pPr>
          </a:lstStyle>
          <a:p>
            <a:r>
              <a:rPr lang="en-US"/>
              <a:t>Click to add chapter number and title</a:t>
            </a:r>
            <a:endParaRPr lang="en-US" dirty="0"/>
          </a:p>
        </p:txBody>
      </p:sp>
      <p:sp>
        <p:nvSpPr>
          <p:cNvPr id="4" name="Date Placeholder 3"/>
          <p:cNvSpPr>
            <a:spLocks noGrp="1"/>
          </p:cNvSpPr>
          <p:nvPr>
            <p:ph type="dt" sz="half" idx="10"/>
          </p:nvPr>
        </p:nvSpPr>
        <p:spPr>
          <a:xfrm>
            <a:off x="7202323" y="4875766"/>
            <a:ext cx="1291279" cy="129382"/>
          </a:xfrm>
        </p:spPr>
        <p:txBody>
          <a:bodyPr/>
          <a:lstStyle>
            <a:lvl1pPr>
              <a:defRPr>
                <a:solidFill>
                  <a:schemeClr val="bg1"/>
                </a:solidFill>
              </a:defRPr>
            </a:lvl1pPr>
          </a:lstStyle>
          <a:p>
            <a:r>
              <a:rPr lang="en-US" dirty="0"/>
              <a:t>December 14, 2021</a:t>
            </a:r>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dirty="0"/>
              <a:t>Confidential</a:t>
            </a:r>
          </a:p>
        </p:txBody>
      </p:sp>
      <p:sp>
        <p:nvSpPr>
          <p:cNvPr id="6" name="Slide Number Placeholder 5"/>
          <p:cNvSpPr>
            <a:spLocks noGrp="1"/>
          </p:cNvSpPr>
          <p:nvPr>
            <p:ph type="sldNum" sz="quarter" idx="12"/>
          </p:nvPr>
        </p:nvSpPr>
        <p:spPr>
          <a:xfrm>
            <a:off x="8539836" y="4875766"/>
            <a:ext cx="316567" cy="129382"/>
          </a:xfrm>
        </p:spPr>
        <p:txBody>
          <a:bodyPr/>
          <a:lstStyle>
            <a:lvl1pPr>
              <a:defRPr>
                <a:solidFill>
                  <a:schemeClr val="bg1"/>
                </a:solidFill>
              </a:defRPr>
            </a:lvl1pPr>
          </a:lstStyle>
          <a:p>
            <a:fld id="{61E25E67-CBB9-434B-BBF7-0A5E970272B8}" type="slidenum">
              <a:rPr lang="en-US" smtClean="0"/>
              <a:pPr/>
              <a:t>‹#›</a:t>
            </a:fld>
            <a:endParaRPr lang="en-US" dirty="0"/>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382789952"/>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guide id="4" pos="369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peakers slide 3">
    <p:bg>
      <p:bgPr>
        <a:solidFill>
          <a:schemeClr val="accent3">
            <a:alpha val="25000"/>
          </a:schemeClr>
        </a:solid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tx2"/>
                </a:solidFill>
              </a:defRPr>
            </a:lvl1pPr>
          </a:lstStyle>
          <a:p>
            <a:r>
              <a:rPr lang="en-US"/>
              <a:t>Speakers name</a:t>
            </a:r>
            <a:endParaRPr lang="en-US" dirty="0"/>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655B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role title</a:t>
            </a:r>
          </a:p>
        </p:txBody>
      </p:sp>
      <p:grpSp>
        <p:nvGrpSpPr>
          <p:cNvPr id="34" name="Graphic 19">
            <a:extLst>
              <a:ext uri="{FF2B5EF4-FFF2-40B4-BE49-F238E27FC236}">
                <a16:creationId xmlns:a16="http://schemas.microsoft.com/office/drawing/2014/main" id="{30CCF508-8A96-414E-9404-07DB1BC11164}"/>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dirty="0"/>
              <a:t>December 14, 2021</a:t>
            </a:r>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US" dirty="0"/>
              <a:t>Confidential</a:t>
            </a:r>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sp>
        <p:nvSpPr>
          <p:cNvPr id="32" name="Picture Placeholder 62">
            <a:extLst>
              <a:ext uri="{FF2B5EF4-FFF2-40B4-BE49-F238E27FC236}">
                <a16:creationId xmlns:a16="http://schemas.microsoft.com/office/drawing/2014/main" id="{51DD727F-E43F-4B84-9AF0-3AE3A5A8C39E}"/>
              </a:ext>
            </a:extLst>
          </p:cNvPr>
          <p:cNvSpPr>
            <a:spLocks noGrp="1"/>
          </p:cNvSpPr>
          <p:nvPr>
            <p:ph type="pic" sz="quarter" idx="14" hasCustomPrompt="1"/>
          </p:nvPr>
        </p:nvSpPr>
        <p:spPr>
          <a:xfrm>
            <a:off x="5915025" y="1050925"/>
            <a:ext cx="2524125" cy="3338513"/>
          </a:xfrm>
          <a:prstGeom prst="rect">
            <a:avLst/>
          </a:pr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US" dirty="0"/>
              <a:t>Click to add picture</a:t>
            </a:r>
          </a:p>
        </p:txBody>
      </p:sp>
    </p:spTree>
    <p:extLst>
      <p:ext uri="{BB962C8B-B14F-4D97-AF65-F5344CB8AC3E}">
        <p14:creationId xmlns:p14="http://schemas.microsoft.com/office/powerpoint/2010/main" val="14968500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peakers slide 4">
    <p:bg>
      <p:bgPr>
        <a:solidFill>
          <a:schemeClr val="tx2"/>
        </a:solid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bg1"/>
                </a:solidFill>
              </a:defRPr>
            </a:lvl1pPr>
          </a:lstStyle>
          <a:p>
            <a:r>
              <a:rPr lang="en-US"/>
              <a:t>Speakers name</a:t>
            </a:r>
            <a:endParaRPr lang="en-US" dirty="0"/>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EACBB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role title</a:t>
            </a:r>
          </a:p>
        </p:txBody>
      </p:sp>
      <p:grpSp>
        <p:nvGrpSpPr>
          <p:cNvPr id="34" name="Graphic 19">
            <a:extLst>
              <a:ext uri="{FF2B5EF4-FFF2-40B4-BE49-F238E27FC236}">
                <a16:creationId xmlns:a16="http://schemas.microsoft.com/office/drawing/2014/main" id="{30CCF508-8A96-414E-9404-07DB1BC11164}"/>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dirty="0"/>
              <a:t>December 14, 2021</a:t>
            </a:r>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US" dirty="0"/>
              <a:t>Confidential</a:t>
            </a:r>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sp>
        <p:nvSpPr>
          <p:cNvPr id="63" name="Picture Placeholder 62">
            <a:extLst>
              <a:ext uri="{FF2B5EF4-FFF2-40B4-BE49-F238E27FC236}">
                <a16:creationId xmlns:a16="http://schemas.microsoft.com/office/drawing/2014/main" id="{ED1BA532-3110-40F8-A761-D6129FF3DF71}"/>
              </a:ext>
            </a:extLst>
          </p:cNvPr>
          <p:cNvSpPr>
            <a:spLocks noGrp="1"/>
          </p:cNvSpPr>
          <p:nvPr>
            <p:ph type="pic" sz="quarter" idx="14" hasCustomPrompt="1"/>
          </p:nvPr>
        </p:nvSpPr>
        <p:spPr>
          <a:xfrm>
            <a:off x="5915025" y="1050925"/>
            <a:ext cx="2524125" cy="3338513"/>
          </a:xfrm>
          <a:prstGeom prst="rect">
            <a:avLst/>
          </a:pr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US" dirty="0"/>
              <a:t>Click to add picture</a:t>
            </a:r>
          </a:p>
        </p:txBody>
      </p:sp>
    </p:spTree>
    <p:extLst>
      <p:ext uri="{BB962C8B-B14F-4D97-AF65-F5344CB8AC3E}">
        <p14:creationId xmlns:p14="http://schemas.microsoft.com/office/powerpoint/2010/main" val="1973769599"/>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5"/>
            <a:ext cx="8569325" cy="971550"/>
          </a:xfrm>
        </p:spPr>
        <p:txBody>
          <a:bodyPr/>
          <a:lstStyle>
            <a:lvl1pPr>
              <a:defRPr sz="2400">
                <a:solidFill>
                  <a:schemeClr val="bg1"/>
                </a:solidFill>
              </a:defRPr>
            </a:lvl1pPr>
          </a:lstStyle>
          <a:p>
            <a:r>
              <a:rPr lang="en-US" dirty="0"/>
              <a:t>Click to add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dirty="0"/>
              <a:t>December 14, 2021</a:t>
            </a:r>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dirty="0"/>
              <a:t>Confidential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grpSp>
        <p:nvGrpSpPr>
          <p:cNvPr id="10" name="Graphic 19">
            <a:extLst>
              <a:ext uri="{FF2B5EF4-FFF2-40B4-BE49-F238E27FC236}">
                <a16:creationId xmlns:a16="http://schemas.microsoft.com/office/drawing/2014/main" id="{59D87852-F834-409C-B191-0E3DB7829DDA}"/>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653109741"/>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5"/>
            <a:ext cx="8569325" cy="971550"/>
          </a:xfrm>
        </p:spPr>
        <p:txBody>
          <a:bodyPr/>
          <a:lstStyle>
            <a:lvl1pPr>
              <a:defRPr sz="2400">
                <a:solidFill>
                  <a:schemeClr val="bg1"/>
                </a:solidFill>
              </a:defRPr>
            </a:lvl1pPr>
          </a:lstStyle>
          <a:p>
            <a:r>
              <a:rPr lang="en-US" dirty="0"/>
              <a:t>Click to add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dirty="0"/>
              <a:t>December 14, 2021</a:t>
            </a:r>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dirty="0"/>
              <a:t>Confidential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grpSp>
        <p:nvGrpSpPr>
          <p:cNvPr id="10" name="Graphic 19">
            <a:extLst>
              <a:ext uri="{FF2B5EF4-FFF2-40B4-BE49-F238E27FC236}">
                <a16:creationId xmlns:a16="http://schemas.microsoft.com/office/drawing/2014/main" id="{59D87852-F834-409C-B191-0E3DB7829DDA}"/>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424981904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grpSp>
        <p:nvGrpSpPr>
          <p:cNvPr id="11" name="Logo">
            <a:extLst>
              <a:ext uri="{FF2B5EF4-FFF2-40B4-BE49-F238E27FC236}">
                <a16:creationId xmlns:a16="http://schemas.microsoft.com/office/drawing/2014/main" id="{E1AED2E5-EACC-4379-8B86-BDCC33C414F2}"/>
              </a:ext>
            </a:extLst>
          </p:cNvPr>
          <p:cNvGrpSpPr/>
          <p:nvPr userDrawn="1"/>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3" name="Title 1">
            <a:extLst>
              <a:ext uri="{FF2B5EF4-FFF2-40B4-BE49-F238E27FC236}">
                <a16:creationId xmlns:a16="http://schemas.microsoft.com/office/drawing/2014/main" id="{C7D6CCA3-D98F-4E8C-B9B8-253423212EE6}"/>
              </a:ext>
            </a:extLst>
          </p:cNvPr>
          <p:cNvSpPr>
            <a:spLocks noGrp="1"/>
          </p:cNvSpPr>
          <p:nvPr>
            <p:ph type="ctrTitle" hasCustomPrompt="1"/>
          </p:nvPr>
        </p:nvSpPr>
        <p:spPr>
          <a:xfrm>
            <a:off x="576261" y="231776"/>
            <a:ext cx="4104000" cy="2583344"/>
          </a:xfrm>
        </p:spPr>
        <p:txBody>
          <a:bodyPr anchor="b"/>
          <a:lstStyle>
            <a:lvl1pPr algn="l">
              <a:defRPr sz="4400" b="0">
                <a:solidFill>
                  <a:schemeClr val="bg1"/>
                </a:solidFill>
              </a:defRPr>
            </a:lvl1pPr>
          </a:lstStyle>
          <a:p>
            <a:r>
              <a:rPr lang="en-US" dirty="0"/>
              <a:t>Click to add title</a:t>
            </a:r>
          </a:p>
        </p:txBody>
      </p:sp>
      <p:sp>
        <p:nvSpPr>
          <p:cNvPr id="35" name="Subtitle 2">
            <a:extLst>
              <a:ext uri="{FF2B5EF4-FFF2-40B4-BE49-F238E27FC236}">
                <a16:creationId xmlns:a16="http://schemas.microsoft.com/office/drawing/2014/main" id="{466A57BE-C742-4942-BC2C-5CCB046B109C}"/>
              </a:ext>
            </a:extLst>
          </p:cNvPr>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 title</a:t>
            </a:r>
          </a:p>
        </p:txBody>
      </p:sp>
      <p:sp>
        <p:nvSpPr>
          <p:cNvPr id="36" name="Text Placeholder 33">
            <a:extLst>
              <a:ext uri="{FF2B5EF4-FFF2-40B4-BE49-F238E27FC236}">
                <a16:creationId xmlns:a16="http://schemas.microsoft.com/office/drawing/2014/main" id="{D784ED6D-55C4-43AE-897A-8020AD869C28}"/>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EACBBB"/>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
        <p:nvSpPr>
          <p:cNvPr id="39" name="Dots">
            <a:extLst>
              <a:ext uri="{FF2B5EF4-FFF2-40B4-BE49-F238E27FC236}">
                <a16:creationId xmlns:a16="http://schemas.microsoft.com/office/drawing/2014/main" id="{7E284916-3830-4B2D-96DE-5DDABBF929B7}"/>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Tree>
    <p:extLst>
      <p:ext uri="{BB962C8B-B14F-4D97-AF65-F5344CB8AC3E}">
        <p14:creationId xmlns:p14="http://schemas.microsoft.com/office/powerpoint/2010/main" val="3889503919"/>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5"/>
            <a:ext cx="8569325" cy="396000"/>
          </a:xfrm>
        </p:spPr>
        <p:txBody>
          <a:bodyPr/>
          <a:lstStyle>
            <a:lvl1pPr>
              <a:defRPr sz="2400">
                <a:solidFill>
                  <a:schemeClr val="bg1"/>
                </a:solidFill>
              </a:defRPr>
            </a:lvl1pPr>
          </a:lstStyle>
          <a:p>
            <a:r>
              <a:rPr lang="en-US" dirty="0"/>
              <a:t>Click to add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dirty="0"/>
              <a:t>December 14, 2021</a:t>
            </a:r>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dirty="0"/>
              <a:t>Confidential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grpSp>
        <p:nvGrpSpPr>
          <p:cNvPr id="10" name="Graphic 19">
            <a:extLst>
              <a:ext uri="{FF2B5EF4-FFF2-40B4-BE49-F238E27FC236}">
                <a16:creationId xmlns:a16="http://schemas.microsoft.com/office/drawing/2014/main" id="{59D87852-F834-409C-B191-0E3DB7829DDA}"/>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2" name="Subtitle 2">
            <a:extLst>
              <a:ext uri="{FF2B5EF4-FFF2-40B4-BE49-F238E27FC236}">
                <a16:creationId xmlns:a16="http://schemas.microsoft.com/office/drawing/2014/main" id="{8F3246DC-C5BF-4123-BA49-B14EF33A4FF6}"/>
              </a:ext>
            </a:extLst>
          </p:cNvPr>
          <p:cNvSpPr>
            <a:spLocks noGrp="1"/>
          </p:cNvSpPr>
          <p:nvPr>
            <p:ph type="subTitle" idx="13" hasCustomPrompt="1"/>
          </p:nvPr>
        </p:nvSpPr>
        <p:spPr>
          <a:xfrm>
            <a:off x="287337" y="735013"/>
            <a:ext cx="8569325" cy="252412"/>
          </a:xfrm>
        </p:spPr>
        <p:txBody>
          <a:bodyPr>
            <a:noAutofit/>
          </a:bodyPr>
          <a:lstStyle>
            <a:lvl1pPr marL="0" indent="0" algn="l">
              <a:lnSpc>
                <a:spcPct val="90000"/>
              </a:lnSpc>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a:t>
            </a:r>
          </a:p>
        </p:txBody>
      </p:sp>
    </p:spTree>
    <p:extLst>
      <p:ext uri="{BB962C8B-B14F-4D97-AF65-F5344CB8AC3E}">
        <p14:creationId xmlns:p14="http://schemas.microsoft.com/office/powerpoint/2010/main" val="2128515133"/>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291865805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3175124761"/>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396000"/>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6" name="Subtitle 2">
            <a:extLst>
              <a:ext uri="{FF2B5EF4-FFF2-40B4-BE49-F238E27FC236}">
                <a16:creationId xmlns:a16="http://schemas.microsoft.com/office/drawing/2014/main" id="{DB2EFC80-19D6-4D40-8BBD-10FBF9FB3832}"/>
              </a:ext>
            </a:extLst>
          </p:cNvPr>
          <p:cNvSpPr>
            <a:spLocks noGrp="1"/>
          </p:cNvSpPr>
          <p:nvPr>
            <p:ph type="subTitle" idx="13" hasCustomPrompt="1"/>
          </p:nvPr>
        </p:nvSpPr>
        <p:spPr>
          <a:xfrm>
            <a:off x="287337" y="735013"/>
            <a:ext cx="8569325" cy="252412"/>
          </a:xfrm>
        </p:spPr>
        <p:txBody>
          <a:bodyPr>
            <a:noAutofit/>
          </a:bodyPr>
          <a:lstStyle>
            <a:lvl1pPr marL="0" indent="0" algn="l">
              <a:lnSpc>
                <a:spcPct val="90000"/>
              </a:lnSpc>
              <a:spcBef>
                <a:spcPts val="0"/>
              </a:spcBef>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a:t>
            </a:r>
          </a:p>
        </p:txBody>
      </p:sp>
    </p:spTree>
    <p:extLst>
      <p:ext uri="{BB962C8B-B14F-4D97-AF65-F5344CB8AC3E}">
        <p14:creationId xmlns:p14="http://schemas.microsoft.com/office/powerpoint/2010/main" val="24730820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7">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7770869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8">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83904657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9">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396000"/>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10" name="Subtitle 2">
            <a:extLst>
              <a:ext uri="{FF2B5EF4-FFF2-40B4-BE49-F238E27FC236}">
                <a16:creationId xmlns:a16="http://schemas.microsoft.com/office/drawing/2014/main" id="{336B8BE9-BB36-4A36-9F26-11708C686D0D}"/>
              </a:ext>
            </a:extLst>
          </p:cNvPr>
          <p:cNvSpPr>
            <a:spLocks noGrp="1"/>
          </p:cNvSpPr>
          <p:nvPr>
            <p:ph type="subTitle" idx="13" hasCustomPrompt="1"/>
          </p:nvPr>
        </p:nvSpPr>
        <p:spPr>
          <a:xfrm>
            <a:off x="287337" y="735013"/>
            <a:ext cx="8569325" cy="252412"/>
          </a:xfrm>
        </p:spPr>
        <p:txBody>
          <a:bodyPr>
            <a:noAutofit/>
          </a:bodyPr>
          <a:lstStyle>
            <a:lvl1pPr marL="0" indent="0" algn="l">
              <a:lnSpc>
                <a:spcPct val="90000"/>
              </a:lnSpc>
              <a:spcBef>
                <a:spcPts val="0"/>
              </a:spcBef>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a:t>
            </a:r>
          </a:p>
        </p:txBody>
      </p:sp>
    </p:spTree>
    <p:extLst>
      <p:ext uri="{BB962C8B-B14F-4D97-AF65-F5344CB8AC3E}">
        <p14:creationId xmlns:p14="http://schemas.microsoft.com/office/powerpoint/2010/main" val="590623286"/>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87338" y="1384301"/>
            <a:ext cx="7524750" cy="324008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December 14, 2021</a:t>
            </a:r>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Tree>
    <p:extLst>
      <p:ext uri="{BB962C8B-B14F-4D97-AF65-F5344CB8AC3E}">
        <p14:creationId xmlns:p14="http://schemas.microsoft.com/office/powerpoint/2010/main" val="2854620503"/>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87338" y="1384301"/>
            <a:ext cx="7524750" cy="324008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December 14, 2021</a:t>
            </a:r>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Tree>
    <p:extLst>
      <p:ext uri="{BB962C8B-B14F-4D97-AF65-F5344CB8AC3E}">
        <p14:creationId xmlns:p14="http://schemas.microsoft.com/office/powerpoint/2010/main" val="2224520615"/>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87338" y="1384301"/>
            <a:ext cx="3600450" cy="324008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December 14, 2021</a:t>
            </a:r>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11" name="Content Placeholder 2">
            <a:extLst>
              <a:ext uri="{FF2B5EF4-FFF2-40B4-BE49-F238E27FC236}">
                <a16:creationId xmlns:a16="http://schemas.microsoft.com/office/drawing/2014/main" id="{6AFA2D52-E665-4CA4-A88B-1E264F26A5C2}"/>
              </a:ext>
            </a:extLst>
          </p:cNvPr>
          <p:cNvSpPr>
            <a:spLocks noGrp="1"/>
          </p:cNvSpPr>
          <p:nvPr>
            <p:ph idx="14" hasCustomPrompt="1"/>
          </p:nvPr>
        </p:nvSpPr>
        <p:spPr>
          <a:xfrm>
            <a:off x="4217203" y="1384301"/>
            <a:ext cx="3600450" cy="3240088"/>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2649167"/>
      </p:ext>
    </p:extLst>
  </p:cSld>
  <p:clrMapOvr>
    <a:masterClrMapping/>
  </p:clrMapOvr>
  <p:extLst>
    <p:ext uri="{DCECCB84-F9BA-43D5-87BE-67443E8EF086}">
      <p15:sldGuideLst xmlns:p15="http://schemas.microsoft.com/office/powerpoint/2012/main">
        <p15:guide id="1" pos="2449" userDrawn="1">
          <p15:clr>
            <a:srgbClr val="FBAE40"/>
          </p15:clr>
        </p15:guide>
        <p15:guide id="2" pos="2653" userDrawn="1">
          <p15:clr>
            <a:srgbClr val="FBAE40"/>
          </p15:clr>
        </p15:guide>
        <p15:guide id="3" pos="492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alpha val="25000"/>
          </a:schemeClr>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B9C4FDA-47FC-4EF4-87B8-F8831D0B6EFD}"/>
              </a:ext>
            </a:extLst>
          </p:cNvPr>
          <p:cNvSpPr/>
          <p:nvPr userDrawn="1"/>
        </p:nvSpPr>
        <p:spPr>
          <a:xfrm>
            <a:off x="5466988" y="0"/>
            <a:ext cx="367701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icture Placeholder 36">
            <a:extLst>
              <a:ext uri="{FF2B5EF4-FFF2-40B4-BE49-F238E27FC236}">
                <a16:creationId xmlns:a16="http://schemas.microsoft.com/office/drawing/2014/main" id="{9F08C50D-C580-4576-ABA3-0C6EDE50A788}"/>
              </a:ext>
            </a:extLst>
          </p:cNvPr>
          <p:cNvSpPr>
            <a:spLocks noGrp="1"/>
          </p:cNvSpPr>
          <p:nvPr>
            <p:ph type="pic" sz="quarter" idx="14" hasCustomPrompt="1"/>
          </p:nvPr>
        </p:nvSpPr>
        <p:spPr>
          <a:xfrm>
            <a:off x="5434626" y="0"/>
            <a:ext cx="3711600" cy="5143500"/>
          </a:xfrm>
          <a:custGeom>
            <a:avLst/>
            <a:gdLst>
              <a:gd name="connsiteX0" fmla="*/ 142240 w 3708000"/>
              <a:gd name="connsiteY0" fmla="*/ 2070213 h 5143500"/>
              <a:gd name="connsiteX1" fmla="*/ 129373 w 3708000"/>
              <a:gd name="connsiteY1" fmla="*/ 2081770 h 5143500"/>
              <a:gd name="connsiteX2" fmla="*/ 129373 w 3708000"/>
              <a:gd name="connsiteY2" fmla="*/ 2081817 h 5143500"/>
              <a:gd name="connsiteX3" fmla="*/ 141900 w 3708000"/>
              <a:gd name="connsiteY3" fmla="*/ 2093986 h 5143500"/>
              <a:gd name="connsiteX4" fmla="*/ 154416 w 3708000"/>
              <a:gd name="connsiteY4" fmla="*/ 2082425 h 5143500"/>
              <a:gd name="connsiteX5" fmla="*/ 142240 w 3708000"/>
              <a:gd name="connsiteY5" fmla="*/ 2070213 h 5143500"/>
              <a:gd name="connsiteX6" fmla="*/ 142531 w 3708000"/>
              <a:gd name="connsiteY6" fmla="*/ 1765449 h 5143500"/>
              <a:gd name="connsiteX7" fmla="*/ 116798 w 3708000"/>
              <a:gd name="connsiteY7" fmla="*/ 1788657 h 5143500"/>
              <a:gd name="connsiteX8" fmla="*/ 116798 w 3708000"/>
              <a:gd name="connsiteY8" fmla="*/ 1788707 h 5143500"/>
              <a:gd name="connsiteX9" fmla="*/ 141899 w 3708000"/>
              <a:gd name="connsiteY9" fmla="*/ 1813090 h 5143500"/>
              <a:gd name="connsiteX10" fmla="*/ 166987 w 3708000"/>
              <a:gd name="connsiteY10" fmla="*/ 1789873 h 5143500"/>
              <a:gd name="connsiteX11" fmla="*/ 142531 w 3708000"/>
              <a:gd name="connsiteY11" fmla="*/ 1765449 h 5143500"/>
              <a:gd name="connsiteX12" fmla="*/ 142240 w 3708000"/>
              <a:gd name="connsiteY12" fmla="*/ 1484172 h 5143500"/>
              <a:gd name="connsiteX13" fmla="*/ 129373 w 3708000"/>
              <a:gd name="connsiteY13" fmla="*/ 1495729 h 5143500"/>
              <a:gd name="connsiteX14" fmla="*/ 129373 w 3708000"/>
              <a:gd name="connsiteY14" fmla="*/ 1495874 h 5143500"/>
              <a:gd name="connsiteX15" fmla="*/ 141899 w 3708000"/>
              <a:gd name="connsiteY15" fmla="*/ 1507945 h 5143500"/>
              <a:gd name="connsiteX16" fmla="*/ 154416 w 3708000"/>
              <a:gd name="connsiteY16" fmla="*/ 1496384 h 5143500"/>
              <a:gd name="connsiteX17" fmla="*/ 142240 w 3708000"/>
              <a:gd name="connsiteY17" fmla="*/ 1484172 h 5143500"/>
              <a:gd name="connsiteX18" fmla="*/ 142240 w 3708000"/>
              <a:gd name="connsiteY18" fmla="*/ 1191246 h 5143500"/>
              <a:gd name="connsiteX19" fmla="*/ 129373 w 3708000"/>
              <a:gd name="connsiteY19" fmla="*/ 1202803 h 5143500"/>
              <a:gd name="connsiteX20" fmla="*/ 129373 w 3708000"/>
              <a:gd name="connsiteY20" fmla="*/ 1202948 h 5143500"/>
              <a:gd name="connsiteX21" fmla="*/ 141899 w 3708000"/>
              <a:gd name="connsiteY21" fmla="*/ 1215019 h 5143500"/>
              <a:gd name="connsiteX22" fmla="*/ 154416 w 3708000"/>
              <a:gd name="connsiteY22" fmla="*/ 1203458 h 5143500"/>
              <a:gd name="connsiteX23" fmla="*/ 142240 w 3708000"/>
              <a:gd name="connsiteY23" fmla="*/ 1191246 h 5143500"/>
              <a:gd name="connsiteX24" fmla="*/ 142191 w 3708000"/>
              <a:gd name="connsiteY24" fmla="*/ 898320 h 5143500"/>
              <a:gd name="connsiteX25" fmla="*/ 129373 w 3708000"/>
              <a:gd name="connsiteY25" fmla="*/ 909924 h 5143500"/>
              <a:gd name="connsiteX26" fmla="*/ 141900 w 3708000"/>
              <a:gd name="connsiteY26" fmla="*/ 922093 h 5143500"/>
              <a:gd name="connsiteX27" fmla="*/ 154421 w 3708000"/>
              <a:gd name="connsiteY27" fmla="*/ 910486 h 5143500"/>
              <a:gd name="connsiteX28" fmla="*/ 142191 w 3708000"/>
              <a:gd name="connsiteY28" fmla="*/ 898320 h 5143500"/>
              <a:gd name="connsiteX29" fmla="*/ 142486 w 3708000"/>
              <a:gd name="connsiteY29" fmla="*/ 593738 h 5143500"/>
              <a:gd name="connsiteX30" fmla="*/ 116798 w 3708000"/>
              <a:gd name="connsiteY30" fmla="*/ 616998 h 5143500"/>
              <a:gd name="connsiteX31" fmla="*/ 141900 w 3708000"/>
              <a:gd name="connsiteY31" fmla="*/ 641384 h 5143500"/>
              <a:gd name="connsiteX32" fmla="*/ 166986 w 3708000"/>
              <a:gd name="connsiteY32" fmla="*/ 618121 h 5143500"/>
              <a:gd name="connsiteX33" fmla="*/ 142486 w 3708000"/>
              <a:gd name="connsiteY33" fmla="*/ 593738 h 5143500"/>
              <a:gd name="connsiteX34" fmla="*/ 142191 w 3708000"/>
              <a:gd name="connsiteY34" fmla="*/ 312467 h 5143500"/>
              <a:gd name="connsiteX35" fmla="*/ 129373 w 3708000"/>
              <a:gd name="connsiteY35" fmla="*/ 324071 h 5143500"/>
              <a:gd name="connsiteX36" fmla="*/ 141900 w 3708000"/>
              <a:gd name="connsiteY36" fmla="*/ 336240 h 5143500"/>
              <a:gd name="connsiteX37" fmla="*/ 154421 w 3708000"/>
              <a:gd name="connsiteY37" fmla="*/ 324633 h 5143500"/>
              <a:gd name="connsiteX38" fmla="*/ 142191 w 3708000"/>
              <a:gd name="connsiteY38" fmla="*/ 312467 h 5143500"/>
              <a:gd name="connsiteX39" fmla="*/ 0 w 3708000"/>
              <a:gd name="connsiteY39" fmla="*/ 0 h 5143500"/>
              <a:gd name="connsiteX40" fmla="*/ 3708000 w 3708000"/>
              <a:gd name="connsiteY40" fmla="*/ 0 h 5143500"/>
              <a:gd name="connsiteX41" fmla="*/ 3708000 w 3708000"/>
              <a:gd name="connsiteY41" fmla="*/ 5143500 h 5143500"/>
              <a:gd name="connsiteX42" fmla="*/ 0 w 3708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08000" h="5143500">
                <a:moveTo>
                  <a:pt x="142240" y="2070213"/>
                </a:moveTo>
                <a:cubicBezTo>
                  <a:pt x="135327" y="2070030"/>
                  <a:pt x="129566" y="2075207"/>
                  <a:pt x="129373" y="2081770"/>
                </a:cubicBezTo>
                <a:cubicBezTo>
                  <a:pt x="129373" y="2081784"/>
                  <a:pt x="129373" y="2081802"/>
                  <a:pt x="129373" y="2081817"/>
                </a:cubicBezTo>
                <a:cubicBezTo>
                  <a:pt x="129289" y="2088463"/>
                  <a:pt x="134903" y="2093912"/>
                  <a:pt x="141900" y="2093986"/>
                </a:cubicBezTo>
                <a:cubicBezTo>
                  <a:pt x="148681" y="2093982"/>
                  <a:pt x="154228" y="2088862"/>
                  <a:pt x="154416" y="2082425"/>
                </a:cubicBezTo>
                <a:cubicBezTo>
                  <a:pt x="154608" y="2075863"/>
                  <a:pt x="149155" y="2070395"/>
                  <a:pt x="142240" y="2070213"/>
                </a:cubicBezTo>
                <a:close/>
                <a:moveTo>
                  <a:pt x="142531" y="1765449"/>
                </a:moveTo>
                <a:cubicBezTo>
                  <a:pt x="128673" y="1765111"/>
                  <a:pt x="117153" y="1775503"/>
                  <a:pt x="116798" y="1788657"/>
                </a:cubicBezTo>
                <a:cubicBezTo>
                  <a:pt x="116798" y="1788675"/>
                  <a:pt x="116798" y="1788689"/>
                  <a:pt x="116798" y="1788707"/>
                </a:cubicBezTo>
                <a:cubicBezTo>
                  <a:pt x="116635" y="1802020"/>
                  <a:pt x="127874" y="1812936"/>
                  <a:pt x="141899" y="1813090"/>
                </a:cubicBezTo>
                <a:cubicBezTo>
                  <a:pt x="155511" y="1813086"/>
                  <a:pt x="166635" y="1802788"/>
                  <a:pt x="166987" y="1789873"/>
                </a:cubicBezTo>
                <a:cubicBezTo>
                  <a:pt x="167337" y="1776720"/>
                  <a:pt x="156393" y="1765781"/>
                  <a:pt x="142531" y="1765449"/>
                </a:cubicBezTo>
                <a:close/>
                <a:moveTo>
                  <a:pt x="142240" y="1484172"/>
                </a:moveTo>
                <a:cubicBezTo>
                  <a:pt x="135326" y="1483989"/>
                  <a:pt x="129565" y="1489166"/>
                  <a:pt x="129373" y="1495729"/>
                </a:cubicBezTo>
                <a:cubicBezTo>
                  <a:pt x="129373" y="1495776"/>
                  <a:pt x="129373" y="1495823"/>
                  <a:pt x="129373" y="1495874"/>
                </a:cubicBezTo>
                <a:cubicBezTo>
                  <a:pt x="129319" y="1502488"/>
                  <a:pt x="134926" y="1507895"/>
                  <a:pt x="141899" y="1507945"/>
                </a:cubicBezTo>
                <a:cubicBezTo>
                  <a:pt x="148680" y="1507941"/>
                  <a:pt x="154228" y="1502821"/>
                  <a:pt x="154416" y="1496384"/>
                </a:cubicBezTo>
                <a:cubicBezTo>
                  <a:pt x="154608" y="1489822"/>
                  <a:pt x="149154" y="1484354"/>
                  <a:pt x="142240" y="1484172"/>
                </a:cubicBezTo>
                <a:close/>
                <a:moveTo>
                  <a:pt x="142240" y="1191246"/>
                </a:moveTo>
                <a:cubicBezTo>
                  <a:pt x="135326" y="1191064"/>
                  <a:pt x="129565" y="1196240"/>
                  <a:pt x="129373" y="1202803"/>
                </a:cubicBezTo>
                <a:cubicBezTo>
                  <a:pt x="129373" y="1202850"/>
                  <a:pt x="129373" y="1202897"/>
                  <a:pt x="129373" y="1202948"/>
                </a:cubicBezTo>
                <a:cubicBezTo>
                  <a:pt x="129319" y="1209562"/>
                  <a:pt x="134926" y="1214969"/>
                  <a:pt x="141899" y="1215019"/>
                </a:cubicBezTo>
                <a:cubicBezTo>
                  <a:pt x="148680" y="1215015"/>
                  <a:pt x="154228" y="1209895"/>
                  <a:pt x="154416" y="1203458"/>
                </a:cubicBezTo>
                <a:cubicBezTo>
                  <a:pt x="154608" y="1196896"/>
                  <a:pt x="149154" y="1191428"/>
                  <a:pt x="142240" y="1191246"/>
                </a:cubicBezTo>
                <a:close/>
                <a:moveTo>
                  <a:pt x="142191" y="898320"/>
                </a:moveTo>
                <a:cubicBezTo>
                  <a:pt x="135277" y="898165"/>
                  <a:pt x="129537" y="903361"/>
                  <a:pt x="129373" y="909924"/>
                </a:cubicBezTo>
                <a:cubicBezTo>
                  <a:pt x="129294" y="916570"/>
                  <a:pt x="134903" y="922019"/>
                  <a:pt x="141900" y="922093"/>
                </a:cubicBezTo>
                <a:cubicBezTo>
                  <a:pt x="148701" y="922093"/>
                  <a:pt x="154258" y="916941"/>
                  <a:pt x="154421" y="910486"/>
                </a:cubicBezTo>
                <a:cubicBezTo>
                  <a:pt x="154583" y="903923"/>
                  <a:pt x="149109" y="898474"/>
                  <a:pt x="142191" y="898320"/>
                </a:cubicBezTo>
                <a:close/>
                <a:moveTo>
                  <a:pt x="142486" y="593738"/>
                </a:moveTo>
                <a:cubicBezTo>
                  <a:pt x="128623" y="593429"/>
                  <a:pt x="117123" y="603844"/>
                  <a:pt x="116798" y="616998"/>
                </a:cubicBezTo>
                <a:cubicBezTo>
                  <a:pt x="116660" y="630301"/>
                  <a:pt x="127884" y="641207"/>
                  <a:pt x="141900" y="641384"/>
                </a:cubicBezTo>
                <a:cubicBezTo>
                  <a:pt x="155531" y="641381"/>
                  <a:pt x="166666" y="631054"/>
                  <a:pt x="166986" y="618121"/>
                </a:cubicBezTo>
                <a:cubicBezTo>
                  <a:pt x="167312" y="604968"/>
                  <a:pt x="156344" y="594052"/>
                  <a:pt x="142486" y="593738"/>
                </a:cubicBezTo>
                <a:close/>
                <a:moveTo>
                  <a:pt x="142191" y="312467"/>
                </a:moveTo>
                <a:cubicBezTo>
                  <a:pt x="135277" y="312312"/>
                  <a:pt x="129537" y="317508"/>
                  <a:pt x="129373" y="324071"/>
                </a:cubicBezTo>
                <a:cubicBezTo>
                  <a:pt x="129294" y="330717"/>
                  <a:pt x="134903" y="336166"/>
                  <a:pt x="141900" y="336240"/>
                </a:cubicBezTo>
                <a:cubicBezTo>
                  <a:pt x="148701" y="336240"/>
                  <a:pt x="154258" y="331088"/>
                  <a:pt x="154421" y="324633"/>
                </a:cubicBezTo>
                <a:cubicBezTo>
                  <a:pt x="154583" y="318071"/>
                  <a:pt x="149109" y="312621"/>
                  <a:pt x="142191" y="312467"/>
                </a:cubicBezTo>
                <a:close/>
                <a:moveTo>
                  <a:pt x="0" y="0"/>
                </a:moveTo>
                <a:lnTo>
                  <a:pt x="3708000" y="0"/>
                </a:lnTo>
                <a:lnTo>
                  <a:pt x="3708000" y="5143500"/>
                </a:lnTo>
                <a:lnTo>
                  <a:pt x="0" y="5143500"/>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US" dirty="0"/>
              <a:t>Click to add picture</a:t>
            </a:r>
          </a:p>
        </p:txBody>
      </p:sp>
      <p:sp>
        <p:nvSpPr>
          <p:cNvPr id="38" name="Dots">
            <a:extLst>
              <a:ext uri="{FF2B5EF4-FFF2-40B4-BE49-F238E27FC236}">
                <a16:creationId xmlns:a16="http://schemas.microsoft.com/office/drawing/2014/main" id="{73DE4581-E0EA-4A8F-A722-4EDE83490D89}"/>
              </a:ext>
            </a:extLst>
          </p:cNvPr>
          <p:cNvSpPr/>
          <p:nvPr userDrawn="1"/>
        </p:nvSpPr>
        <p:spPr>
          <a:xfrm rot="16200000">
            <a:off x="3783671"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576261" y="231776"/>
            <a:ext cx="4104000" cy="2583344"/>
          </a:xfrm>
        </p:spPr>
        <p:txBody>
          <a:bodyPr anchor="b"/>
          <a:lstStyle>
            <a:lvl1pPr algn="l">
              <a:defRPr sz="4400" b="0">
                <a:solidFill>
                  <a:schemeClr val="tx2"/>
                </a:solidFill>
              </a:defRPr>
            </a:lvl1pPr>
          </a:lstStyle>
          <a:p>
            <a:r>
              <a:rPr lang="en-US" dirty="0"/>
              <a:t>Click to add title</a:t>
            </a:r>
          </a:p>
        </p:txBody>
      </p:sp>
      <p:sp>
        <p:nvSpPr>
          <p:cNvPr id="3" name="Subtitle 2"/>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 title</a:t>
            </a:r>
            <a:endParaRPr lang="en-US" dirty="0"/>
          </a:p>
        </p:txBody>
      </p:sp>
      <p:grpSp>
        <p:nvGrpSpPr>
          <p:cNvPr id="11" name="Logo">
            <a:extLst>
              <a:ext uri="{FF2B5EF4-FFF2-40B4-BE49-F238E27FC236}">
                <a16:creationId xmlns:a16="http://schemas.microsoft.com/office/drawing/2014/main" id="{E1AED2E5-EACC-4379-8B86-BDCC33C414F2}"/>
              </a:ext>
            </a:extLst>
          </p:cNvPr>
          <p:cNvGrpSpPr/>
          <p:nvPr userDrawn="1"/>
        </p:nvGrpSpPr>
        <p:grpSpPr>
          <a:xfrm>
            <a:off x="571125" y="4482250"/>
            <a:ext cx="1535077" cy="256610"/>
            <a:chOff x="301852" y="4913727"/>
            <a:chExt cx="487916" cy="81562"/>
          </a:xfrm>
          <a:solidFill>
            <a:schemeClr val="tx2"/>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4" name="Text Placeholder 33">
            <a:extLst>
              <a:ext uri="{FF2B5EF4-FFF2-40B4-BE49-F238E27FC236}">
                <a16:creationId xmlns:a16="http://schemas.microsoft.com/office/drawing/2014/main" id="{B9A30684-A5A5-4C39-B1C5-51CC46FDC00A}"/>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655B54"/>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Tree>
    <p:extLst>
      <p:ext uri="{BB962C8B-B14F-4D97-AF65-F5344CB8AC3E}">
        <p14:creationId xmlns:p14="http://schemas.microsoft.com/office/powerpoint/2010/main" val="2808022247"/>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87338" y="1384301"/>
            <a:ext cx="3600450" cy="324008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December 14, 2021</a:t>
            </a:r>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
        <p:nvSpPr>
          <p:cNvPr id="11" name="Content Placeholder 2">
            <a:extLst>
              <a:ext uri="{FF2B5EF4-FFF2-40B4-BE49-F238E27FC236}">
                <a16:creationId xmlns:a16="http://schemas.microsoft.com/office/drawing/2014/main" id="{6AFA2D52-E665-4CA4-A88B-1E264F26A5C2}"/>
              </a:ext>
            </a:extLst>
          </p:cNvPr>
          <p:cNvSpPr>
            <a:spLocks noGrp="1"/>
          </p:cNvSpPr>
          <p:nvPr>
            <p:ph idx="14" hasCustomPrompt="1"/>
          </p:nvPr>
        </p:nvSpPr>
        <p:spPr>
          <a:xfrm>
            <a:off x="4217203" y="1384301"/>
            <a:ext cx="3600450" cy="3240088"/>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3045775"/>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s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tx2"/>
                </a:solidFill>
              </a:defRPr>
            </a:lvl1pPr>
          </a:lstStyle>
          <a:p>
            <a:r>
              <a:rPr lang="en-US" dirty="0"/>
              <a:t>Click to add title</a:t>
            </a:r>
          </a:p>
        </p:txBody>
      </p:sp>
      <p:sp>
        <p:nvSpPr>
          <p:cNvPr id="4" name="Date Placeholder 3"/>
          <p:cNvSpPr>
            <a:spLocks noGrp="1"/>
          </p:cNvSpPr>
          <p:nvPr>
            <p:ph type="dt" sz="half" idx="10"/>
          </p:nvPr>
        </p:nvSpPr>
        <p:spPr/>
        <p:txBody>
          <a:bodyPr/>
          <a:lstStyle/>
          <a:p>
            <a:r>
              <a:rPr lang="en-US" dirty="0"/>
              <a:t>December 14, 2021</a:t>
            </a:r>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10" name="Text Placeholder 9">
            <a:extLst>
              <a:ext uri="{FF2B5EF4-FFF2-40B4-BE49-F238E27FC236}">
                <a16:creationId xmlns:a16="http://schemas.microsoft.com/office/drawing/2014/main" id="{6D8FD492-2D24-4BF8-AE54-A527D3C947E2}"/>
              </a:ext>
            </a:extLst>
          </p:cNvPr>
          <p:cNvSpPr>
            <a:spLocks noGrp="1"/>
          </p:cNvSpPr>
          <p:nvPr>
            <p:ph type="body" sz="quarter" idx="14"/>
          </p:nvPr>
        </p:nvSpPr>
        <p:spPr>
          <a:xfrm>
            <a:off x="2873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12" name="Text Placeholder 9">
            <a:extLst>
              <a:ext uri="{FF2B5EF4-FFF2-40B4-BE49-F238E27FC236}">
                <a16:creationId xmlns:a16="http://schemas.microsoft.com/office/drawing/2014/main" id="{56024D76-B1AD-4C6E-B1D2-9BADC8ED8BFE}"/>
              </a:ext>
            </a:extLst>
          </p:cNvPr>
          <p:cNvSpPr>
            <a:spLocks noGrp="1"/>
          </p:cNvSpPr>
          <p:nvPr>
            <p:ph type="body" sz="quarter" idx="15"/>
          </p:nvPr>
        </p:nvSpPr>
        <p:spPr>
          <a:xfrm>
            <a:off x="42116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Tree>
    <p:extLst>
      <p:ext uri="{BB962C8B-B14F-4D97-AF65-F5344CB8AC3E}">
        <p14:creationId xmlns:p14="http://schemas.microsoft.com/office/powerpoint/2010/main" val="3754181982"/>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s 2">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tx2"/>
                </a:solidFill>
              </a:defRPr>
            </a:lvl1pPr>
          </a:lstStyle>
          <a:p>
            <a:r>
              <a:rPr lang="en-US" dirty="0"/>
              <a:t>Click to add title</a:t>
            </a:r>
          </a:p>
        </p:txBody>
      </p:sp>
      <p:sp>
        <p:nvSpPr>
          <p:cNvPr id="4" name="Date Placeholder 3"/>
          <p:cNvSpPr>
            <a:spLocks noGrp="1"/>
          </p:cNvSpPr>
          <p:nvPr>
            <p:ph type="dt" sz="half" idx="10"/>
          </p:nvPr>
        </p:nvSpPr>
        <p:spPr/>
        <p:txBody>
          <a:bodyPr/>
          <a:lstStyle/>
          <a:p>
            <a:r>
              <a:rPr lang="en-US" dirty="0"/>
              <a:t>December 14, 2021</a:t>
            </a:r>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10" name="Text Placeholder 9">
            <a:extLst>
              <a:ext uri="{FF2B5EF4-FFF2-40B4-BE49-F238E27FC236}">
                <a16:creationId xmlns:a16="http://schemas.microsoft.com/office/drawing/2014/main" id="{6D8FD492-2D24-4BF8-AE54-A527D3C947E2}"/>
              </a:ext>
            </a:extLst>
          </p:cNvPr>
          <p:cNvSpPr>
            <a:spLocks noGrp="1"/>
          </p:cNvSpPr>
          <p:nvPr>
            <p:ph type="body" sz="quarter" idx="14"/>
          </p:nvPr>
        </p:nvSpPr>
        <p:spPr>
          <a:xfrm>
            <a:off x="2873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12" name="Text Placeholder 9">
            <a:extLst>
              <a:ext uri="{FF2B5EF4-FFF2-40B4-BE49-F238E27FC236}">
                <a16:creationId xmlns:a16="http://schemas.microsoft.com/office/drawing/2014/main" id="{56024D76-B1AD-4C6E-B1D2-9BADC8ED8BFE}"/>
              </a:ext>
            </a:extLst>
          </p:cNvPr>
          <p:cNvSpPr>
            <a:spLocks noGrp="1"/>
          </p:cNvSpPr>
          <p:nvPr>
            <p:ph type="body" sz="quarter" idx="15"/>
          </p:nvPr>
        </p:nvSpPr>
        <p:spPr>
          <a:xfrm>
            <a:off x="42116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Tree>
    <p:extLst>
      <p:ext uri="{BB962C8B-B14F-4D97-AF65-F5344CB8AC3E}">
        <p14:creationId xmlns:p14="http://schemas.microsoft.com/office/powerpoint/2010/main" val="203450988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4" name="Date Placeholder 3"/>
          <p:cNvSpPr>
            <a:spLocks noGrp="1"/>
          </p:cNvSpPr>
          <p:nvPr>
            <p:ph type="dt" sz="half" idx="10"/>
          </p:nvPr>
        </p:nvSpPr>
        <p:spPr/>
        <p:txBody>
          <a:bodyPr/>
          <a:lstStyle/>
          <a:p>
            <a:r>
              <a:rPr lang="en-US" dirty="0"/>
              <a:t>December 14, 2021</a:t>
            </a:r>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
        <p:nvSpPr>
          <p:cNvPr id="15" name="Text Placeholder 14">
            <a:extLst>
              <a:ext uri="{FF2B5EF4-FFF2-40B4-BE49-F238E27FC236}">
                <a16:creationId xmlns:a16="http://schemas.microsoft.com/office/drawing/2014/main" id="{B96702BE-8DDA-4141-820E-8AEE85BB00FB}"/>
              </a:ext>
            </a:extLst>
          </p:cNvPr>
          <p:cNvSpPr>
            <a:spLocks noGrp="1"/>
          </p:cNvSpPr>
          <p:nvPr>
            <p:ph type="body" sz="quarter" idx="14" hasCustomPrompt="1"/>
          </p:nvPr>
        </p:nvSpPr>
        <p:spPr>
          <a:xfrm>
            <a:off x="287338" y="1384300"/>
            <a:ext cx="2736850"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4">
            <a:extLst>
              <a:ext uri="{FF2B5EF4-FFF2-40B4-BE49-F238E27FC236}">
                <a16:creationId xmlns:a16="http://schemas.microsoft.com/office/drawing/2014/main" id="{626E9252-67B5-44BC-914E-DC52F84651F8}"/>
              </a:ext>
            </a:extLst>
          </p:cNvPr>
          <p:cNvSpPr>
            <a:spLocks noGrp="1"/>
          </p:cNvSpPr>
          <p:nvPr>
            <p:ph type="body" sz="quarter" idx="15" hasCustomPrompt="1"/>
          </p:nvPr>
        </p:nvSpPr>
        <p:spPr>
          <a:xfrm>
            <a:off x="3203574" y="1384300"/>
            <a:ext cx="2736850" cy="3252702"/>
          </a:xfrm>
        </p:spPr>
        <p:txBody>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1D028AD5-C27D-4A54-B587-543EDEDCEA1F}"/>
              </a:ext>
            </a:extLst>
          </p:cNvPr>
          <p:cNvSpPr>
            <a:spLocks noGrp="1"/>
          </p:cNvSpPr>
          <p:nvPr>
            <p:ph type="body" sz="quarter" idx="16" hasCustomPrompt="1"/>
          </p:nvPr>
        </p:nvSpPr>
        <p:spPr>
          <a:xfrm>
            <a:off x="6119813" y="1384300"/>
            <a:ext cx="2736850" cy="3252702"/>
          </a:xfrm>
        </p:spPr>
        <p:txBody>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1100106"/>
      </p:ext>
    </p:extLst>
  </p:cSld>
  <p:clrMapOvr>
    <a:masterClrMapping/>
  </p:clrMapOvr>
  <p:extLst>
    <p:ext uri="{DCECCB84-F9BA-43D5-87BE-67443E8EF086}">
      <p15:sldGuideLst xmlns:p15="http://schemas.microsoft.com/office/powerpoint/2012/main">
        <p15:guide id="1" pos="1905" userDrawn="1">
          <p15:clr>
            <a:srgbClr val="FBAE40"/>
          </p15:clr>
        </p15:guide>
        <p15:guide id="2" pos="2018" userDrawn="1">
          <p15:clr>
            <a:srgbClr val="FBAE40"/>
          </p15:clr>
        </p15:guide>
        <p15:guide id="3" pos="3742" userDrawn="1">
          <p15:clr>
            <a:srgbClr val="FBAE40"/>
          </p15:clr>
        </p15:guide>
        <p15:guide id="4" pos="385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4" name="Date Placeholder 3"/>
          <p:cNvSpPr>
            <a:spLocks noGrp="1"/>
          </p:cNvSpPr>
          <p:nvPr>
            <p:ph type="dt" sz="half" idx="10"/>
          </p:nvPr>
        </p:nvSpPr>
        <p:spPr/>
        <p:txBody>
          <a:bodyPr/>
          <a:lstStyle/>
          <a:p>
            <a:r>
              <a:rPr lang="en-US" dirty="0"/>
              <a:t>December 14, 2021</a:t>
            </a:r>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
        <p:nvSpPr>
          <p:cNvPr id="14" name="Text Placeholder 14">
            <a:extLst>
              <a:ext uri="{FF2B5EF4-FFF2-40B4-BE49-F238E27FC236}">
                <a16:creationId xmlns:a16="http://schemas.microsoft.com/office/drawing/2014/main" id="{1CFFCB23-D261-4EEF-AB85-1BD6EF09DF89}"/>
              </a:ext>
            </a:extLst>
          </p:cNvPr>
          <p:cNvSpPr>
            <a:spLocks noGrp="1"/>
          </p:cNvSpPr>
          <p:nvPr>
            <p:ph type="body" sz="quarter" idx="14" hasCustomPrompt="1"/>
          </p:nvPr>
        </p:nvSpPr>
        <p:spPr>
          <a:xfrm>
            <a:off x="287338"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4">
            <a:extLst>
              <a:ext uri="{FF2B5EF4-FFF2-40B4-BE49-F238E27FC236}">
                <a16:creationId xmlns:a16="http://schemas.microsoft.com/office/drawing/2014/main" id="{CFC5C668-368E-4EE4-B072-C1F003E76908}"/>
              </a:ext>
            </a:extLst>
          </p:cNvPr>
          <p:cNvSpPr>
            <a:spLocks noGrp="1"/>
          </p:cNvSpPr>
          <p:nvPr>
            <p:ph type="body" sz="quarter" idx="15" hasCustomPrompt="1"/>
          </p:nvPr>
        </p:nvSpPr>
        <p:spPr>
          <a:xfrm>
            <a:off x="2476500"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86C8A71D-B40E-4849-81A7-D752EF5F8AFD}"/>
              </a:ext>
            </a:extLst>
          </p:cNvPr>
          <p:cNvSpPr>
            <a:spLocks noGrp="1"/>
          </p:cNvSpPr>
          <p:nvPr>
            <p:ph type="body" sz="quarter" idx="16" hasCustomPrompt="1"/>
          </p:nvPr>
        </p:nvSpPr>
        <p:spPr>
          <a:xfrm>
            <a:off x="4665662"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4">
            <a:extLst>
              <a:ext uri="{FF2B5EF4-FFF2-40B4-BE49-F238E27FC236}">
                <a16:creationId xmlns:a16="http://schemas.microsoft.com/office/drawing/2014/main" id="{B3C3DE41-C5A2-47F0-8966-C5CF80B1A433}"/>
              </a:ext>
            </a:extLst>
          </p:cNvPr>
          <p:cNvSpPr>
            <a:spLocks noGrp="1"/>
          </p:cNvSpPr>
          <p:nvPr>
            <p:ph type="body" sz="quarter" idx="17" hasCustomPrompt="1"/>
          </p:nvPr>
        </p:nvSpPr>
        <p:spPr>
          <a:xfrm>
            <a:off x="6858001"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1750272"/>
      </p:ext>
    </p:extLst>
  </p:cSld>
  <p:clrMapOvr>
    <a:masterClrMapping/>
  </p:clrMapOvr>
  <p:extLst>
    <p:ext uri="{DCECCB84-F9BA-43D5-87BE-67443E8EF086}">
      <p15:sldGuideLst xmlns:p15="http://schemas.microsoft.com/office/powerpoint/2012/main">
        <p15:guide id="1" pos="1440" userDrawn="1">
          <p15:clr>
            <a:srgbClr val="FBAE40"/>
          </p15:clr>
        </p15:guide>
        <p15:guide id="4" pos="4320" userDrawn="1">
          <p15:clr>
            <a:srgbClr val="FBAE40"/>
          </p15:clr>
        </p15:guide>
        <p15:guide id="5" pos="1560" userDrawn="1">
          <p15:clr>
            <a:srgbClr val="FBAE40"/>
          </p15:clr>
        </p15:guide>
        <p15:guide id="6" pos="2822" userDrawn="1">
          <p15:clr>
            <a:srgbClr val="FBAE40"/>
          </p15:clr>
        </p15:guide>
        <p15:guide id="7" pos="2941" userDrawn="1">
          <p15:clr>
            <a:srgbClr val="FBAE40"/>
          </p15:clr>
        </p15:guide>
        <p15:guide id="8" pos="420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v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4" name="Date Placeholder 3"/>
          <p:cNvSpPr>
            <a:spLocks noGrp="1"/>
          </p:cNvSpPr>
          <p:nvPr>
            <p:ph type="dt" sz="half" idx="10"/>
          </p:nvPr>
        </p:nvSpPr>
        <p:spPr/>
        <p:txBody>
          <a:bodyPr/>
          <a:lstStyle/>
          <a:p>
            <a:r>
              <a:rPr lang="en-US" dirty="0"/>
              <a:t>December 14, 2021</a:t>
            </a:r>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
        <p:nvSpPr>
          <p:cNvPr id="14" name="Text Placeholder 13">
            <a:extLst>
              <a:ext uri="{FF2B5EF4-FFF2-40B4-BE49-F238E27FC236}">
                <a16:creationId xmlns:a16="http://schemas.microsoft.com/office/drawing/2014/main" id="{BDB37055-18D0-4167-842A-28E3217E49C7}"/>
              </a:ext>
            </a:extLst>
          </p:cNvPr>
          <p:cNvSpPr>
            <a:spLocks noGrp="1"/>
          </p:cNvSpPr>
          <p:nvPr>
            <p:ph type="body" sz="quarter" idx="14"/>
          </p:nvPr>
        </p:nvSpPr>
        <p:spPr>
          <a:xfrm>
            <a:off x="287338"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20" name="Text Placeholder 13">
            <a:extLst>
              <a:ext uri="{FF2B5EF4-FFF2-40B4-BE49-F238E27FC236}">
                <a16:creationId xmlns:a16="http://schemas.microsoft.com/office/drawing/2014/main" id="{0AD3BE6F-9CAC-42E3-9FDB-BB76C5757B7F}"/>
              </a:ext>
            </a:extLst>
          </p:cNvPr>
          <p:cNvSpPr>
            <a:spLocks noGrp="1"/>
          </p:cNvSpPr>
          <p:nvPr>
            <p:ph type="body" sz="quarter" idx="15"/>
          </p:nvPr>
        </p:nvSpPr>
        <p:spPr>
          <a:xfrm>
            <a:off x="2034450"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21" name="Text Placeholder 13">
            <a:extLst>
              <a:ext uri="{FF2B5EF4-FFF2-40B4-BE49-F238E27FC236}">
                <a16:creationId xmlns:a16="http://schemas.microsoft.com/office/drawing/2014/main" id="{0E5DF87C-1B84-491A-8BE0-03F3EBFD02F6}"/>
              </a:ext>
            </a:extLst>
          </p:cNvPr>
          <p:cNvSpPr>
            <a:spLocks noGrp="1"/>
          </p:cNvSpPr>
          <p:nvPr>
            <p:ph type="body" sz="quarter" idx="16"/>
          </p:nvPr>
        </p:nvSpPr>
        <p:spPr>
          <a:xfrm>
            <a:off x="3788999"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22" name="Text Placeholder 13">
            <a:extLst>
              <a:ext uri="{FF2B5EF4-FFF2-40B4-BE49-F238E27FC236}">
                <a16:creationId xmlns:a16="http://schemas.microsoft.com/office/drawing/2014/main" id="{5647C692-E63D-49B1-87FE-EBCEE077435D}"/>
              </a:ext>
            </a:extLst>
          </p:cNvPr>
          <p:cNvSpPr>
            <a:spLocks noGrp="1"/>
          </p:cNvSpPr>
          <p:nvPr>
            <p:ph type="body" sz="quarter" idx="17"/>
          </p:nvPr>
        </p:nvSpPr>
        <p:spPr>
          <a:xfrm>
            <a:off x="5544413"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23" name="Text Placeholder 13">
            <a:extLst>
              <a:ext uri="{FF2B5EF4-FFF2-40B4-BE49-F238E27FC236}">
                <a16:creationId xmlns:a16="http://schemas.microsoft.com/office/drawing/2014/main" id="{93A47FA5-323D-4520-BD12-CAE38918374A}"/>
              </a:ext>
            </a:extLst>
          </p:cNvPr>
          <p:cNvSpPr>
            <a:spLocks noGrp="1"/>
          </p:cNvSpPr>
          <p:nvPr>
            <p:ph type="body" sz="quarter" idx="18"/>
          </p:nvPr>
        </p:nvSpPr>
        <p:spPr>
          <a:xfrm>
            <a:off x="7290663"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Tree>
    <p:extLst>
      <p:ext uri="{BB962C8B-B14F-4D97-AF65-F5344CB8AC3E}">
        <p14:creationId xmlns:p14="http://schemas.microsoft.com/office/powerpoint/2010/main" val="3075792471"/>
      </p:ext>
    </p:extLst>
  </p:cSld>
  <p:clrMapOvr>
    <a:masterClrMapping/>
  </p:clrMapOvr>
  <p:extLst>
    <p:ext uri="{DCECCB84-F9BA-43D5-87BE-67443E8EF086}">
      <p15:sldGuideLst xmlns:p15="http://schemas.microsoft.com/office/powerpoint/2012/main">
        <p15:guide id="1" pos="1168" userDrawn="1">
          <p15:clr>
            <a:srgbClr val="FBAE40"/>
          </p15:clr>
        </p15:guide>
        <p15:guide id="4" pos="4479" userDrawn="1">
          <p15:clr>
            <a:srgbClr val="FBAE40"/>
          </p15:clr>
        </p15:guide>
        <p15:guide id="5" pos="1281" userDrawn="1">
          <p15:clr>
            <a:srgbClr val="FBAE40"/>
          </p15:clr>
        </p15:guide>
        <p15:guide id="6" pos="2268" userDrawn="1">
          <p15:clr>
            <a:srgbClr val="FBAE40"/>
          </p15:clr>
        </p15:guide>
        <p15:guide id="7" pos="2381" userDrawn="1">
          <p15:clr>
            <a:srgbClr val="FBAE40"/>
          </p15:clr>
        </p15:guide>
        <p15:guide id="8" pos="4589" userDrawn="1">
          <p15:clr>
            <a:srgbClr val="FBAE40"/>
          </p15:clr>
        </p15:guide>
        <p15:guide id="9" pos="3379" userDrawn="1">
          <p15:clr>
            <a:srgbClr val="FBAE40"/>
          </p15:clr>
        </p15:guide>
        <p15:guide id="10" pos="349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x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4" name="Date Placeholder 3"/>
          <p:cNvSpPr>
            <a:spLocks noGrp="1"/>
          </p:cNvSpPr>
          <p:nvPr>
            <p:ph type="dt" sz="half" idx="10"/>
          </p:nvPr>
        </p:nvSpPr>
        <p:spPr/>
        <p:txBody>
          <a:bodyPr/>
          <a:lstStyle/>
          <a:p>
            <a:r>
              <a:rPr lang="en-US" dirty="0"/>
              <a:t>December 14, 2021</a:t>
            </a:r>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
        <p:nvSpPr>
          <p:cNvPr id="14" name="Text Placeholder 13">
            <a:extLst>
              <a:ext uri="{FF2B5EF4-FFF2-40B4-BE49-F238E27FC236}">
                <a16:creationId xmlns:a16="http://schemas.microsoft.com/office/drawing/2014/main" id="{BDB37055-18D0-4167-842A-28E3217E49C7}"/>
              </a:ext>
            </a:extLst>
          </p:cNvPr>
          <p:cNvSpPr>
            <a:spLocks noGrp="1"/>
          </p:cNvSpPr>
          <p:nvPr>
            <p:ph type="body" sz="quarter" idx="14"/>
          </p:nvPr>
        </p:nvSpPr>
        <p:spPr>
          <a:xfrm>
            <a:off x="287338"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20" name="Text Placeholder 13">
            <a:extLst>
              <a:ext uri="{FF2B5EF4-FFF2-40B4-BE49-F238E27FC236}">
                <a16:creationId xmlns:a16="http://schemas.microsoft.com/office/drawing/2014/main" id="{0AD3BE6F-9CAC-42E3-9FDB-BB76C5757B7F}"/>
              </a:ext>
            </a:extLst>
          </p:cNvPr>
          <p:cNvSpPr>
            <a:spLocks noGrp="1"/>
          </p:cNvSpPr>
          <p:nvPr>
            <p:ph type="body" sz="quarter" idx="15"/>
          </p:nvPr>
        </p:nvSpPr>
        <p:spPr>
          <a:xfrm>
            <a:off x="1745014"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21" name="Text Placeholder 13">
            <a:extLst>
              <a:ext uri="{FF2B5EF4-FFF2-40B4-BE49-F238E27FC236}">
                <a16:creationId xmlns:a16="http://schemas.microsoft.com/office/drawing/2014/main" id="{0E5DF87C-1B84-491A-8BE0-03F3EBFD02F6}"/>
              </a:ext>
            </a:extLst>
          </p:cNvPr>
          <p:cNvSpPr>
            <a:spLocks noGrp="1"/>
          </p:cNvSpPr>
          <p:nvPr>
            <p:ph type="body" sz="quarter" idx="16"/>
          </p:nvPr>
        </p:nvSpPr>
        <p:spPr>
          <a:xfrm>
            <a:off x="3202690"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22" name="Text Placeholder 13">
            <a:extLst>
              <a:ext uri="{FF2B5EF4-FFF2-40B4-BE49-F238E27FC236}">
                <a16:creationId xmlns:a16="http://schemas.microsoft.com/office/drawing/2014/main" id="{5647C692-E63D-49B1-87FE-EBCEE077435D}"/>
              </a:ext>
            </a:extLst>
          </p:cNvPr>
          <p:cNvSpPr>
            <a:spLocks noGrp="1"/>
          </p:cNvSpPr>
          <p:nvPr>
            <p:ph type="body" sz="quarter" idx="17"/>
          </p:nvPr>
        </p:nvSpPr>
        <p:spPr>
          <a:xfrm>
            <a:off x="4660366"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23" name="Text Placeholder 13">
            <a:extLst>
              <a:ext uri="{FF2B5EF4-FFF2-40B4-BE49-F238E27FC236}">
                <a16:creationId xmlns:a16="http://schemas.microsoft.com/office/drawing/2014/main" id="{93A47FA5-323D-4520-BD12-CAE38918374A}"/>
              </a:ext>
            </a:extLst>
          </p:cNvPr>
          <p:cNvSpPr>
            <a:spLocks noGrp="1"/>
          </p:cNvSpPr>
          <p:nvPr>
            <p:ph type="body" sz="quarter" idx="18"/>
          </p:nvPr>
        </p:nvSpPr>
        <p:spPr>
          <a:xfrm>
            <a:off x="6118042" y="1384300"/>
            <a:ext cx="1279472"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15" name="Text Placeholder 13">
            <a:extLst>
              <a:ext uri="{FF2B5EF4-FFF2-40B4-BE49-F238E27FC236}">
                <a16:creationId xmlns:a16="http://schemas.microsoft.com/office/drawing/2014/main" id="{5F8C725A-89A3-4153-BB30-F09829AE0801}"/>
              </a:ext>
            </a:extLst>
          </p:cNvPr>
          <p:cNvSpPr>
            <a:spLocks noGrp="1"/>
          </p:cNvSpPr>
          <p:nvPr>
            <p:ph type="body" sz="quarter" idx="19"/>
          </p:nvPr>
        </p:nvSpPr>
        <p:spPr>
          <a:xfrm>
            <a:off x="7577190" y="1384300"/>
            <a:ext cx="1279472"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Tree>
    <p:extLst>
      <p:ext uri="{BB962C8B-B14F-4D97-AF65-F5344CB8AC3E}">
        <p14:creationId xmlns:p14="http://schemas.microsoft.com/office/powerpoint/2010/main" val="1250485192"/>
      </p:ext>
    </p:extLst>
  </p:cSld>
  <p:clrMapOvr>
    <a:masterClrMapping/>
  </p:clrMapOvr>
  <p:extLst>
    <p:ext uri="{DCECCB84-F9BA-43D5-87BE-67443E8EF086}">
      <p15:sldGuideLst xmlns:p15="http://schemas.microsoft.com/office/powerpoint/2012/main">
        <p15:guide id="1" pos="987" userDrawn="1">
          <p15:clr>
            <a:srgbClr val="FBAE40"/>
          </p15:clr>
        </p15:guide>
        <p15:guide id="4" pos="3742" userDrawn="1">
          <p15:clr>
            <a:srgbClr val="FBAE40"/>
          </p15:clr>
        </p15:guide>
        <p15:guide id="5" pos="1097" userDrawn="1">
          <p15:clr>
            <a:srgbClr val="FBAE40"/>
          </p15:clr>
        </p15:guide>
        <p15:guide id="6" pos="1906" userDrawn="1">
          <p15:clr>
            <a:srgbClr val="FBAE40"/>
          </p15:clr>
        </p15:guide>
        <p15:guide id="7" pos="2016" userDrawn="1">
          <p15:clr>
            <a:srgbClr val="FBAE40"/>
          </p15:clr>
        </p15:guide>
        <p15:guide id="8" pos="4660" userDrawn="1">
          <p15:clr>
            <a:srgbClr val="FBAE40"/>
          </p15:clr>
        </p15:guide>
        <p15:guide id="9" pos="2825" userDrawn="1">
          <p15:clr>
            <a:srgbClr val="FBAE40"/>
          </p15:clr>
        </p15:guide>
        <p15:guide id="10" pos="2935" userDrawn="1">
          <p15:clr>
            <a:srgbClr val="FBAE40"/>
          </p15:clr>
        </p15:guide>
        <p15:guide id="11" pos="4770" userDrawn="1">
          <p15:clr>
            <a:srgbClr val="FBAE40"/>
          </p15:clr>
        </p15:guide>
        <p15:guide id="12" pos="3855"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images and text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8" y="2465798"/>
            <a:ext cx="1998662"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endParaRPr lang="en-US" dirty="0"/>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8"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18" name="Picture Placeholder 4">
            <a:extLst>
              <a:ext uri="{FF2B5EF4-FFF2-40B4-BE49-F238E27FC236}">
                <a16:creationId xmlns:a16="http://schemas.microsoft.com/office/drawing/2014/main" id="{A68EE013-AE2A-4248-8BCF-2E64E6BABDD7}"/>
              </a:ext>
            </a:extLst>
          </p:cNvPr>
          <p:cNvSpPr>
            <a:spLocks noGrp="1"/>
          </p:cNvSpPr>
          <p:nvPr>
            <p:ph type="pic" sz="quarter" idx="20"/>
          </p:nvPr>
        </p:nvSpPr>
        <p:spPr>
          <a:xfrm>
            <a:off x="2478281"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19" name="Picture Placeholder 4">
            <a:extLst>
              <a:ext uri="{FF2B5EF4-FFF2-40B4-BE49-F238E27FC236}">
                <a16:creationId xmlns:a16="http://schemas.microsoft.com/office/drawing/2014/main" id="{D11CE9E7-F377-4DD8-A11A-DDDEDEC0BC68}"/>
              </a:ext>
            </a:extLst>
          </p:cNvPr>
          <p:cNvSpPr>
            <a:spLocks noGrp="1"/>
          </p:cNvSpPr>
          <p:nvPr>
            <p:ph type="pic" sz="quarter" idx="21"/>
          </p:nvPr>
        </p:nvSpPr>
        <p:spPr>
          <a:xfrm>
            <a:off x="4669224"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20" name="Picture Placeholder 4">
            <a:extLst>
              <a:ext uri="{FF2B5EF4-FFF2-40B4-BE49-F238E27FC236}">
                <a16:creationId xmlns:a16="http://schemas.microsoft.com/office/drawing/2014/main" id="{C5781105-3433-4B25-8A2C-71205B96E3F9}"/>
              </a:ext>
            </a:extLst>
          </p:cNvPr>
          <p:cNvSpPr>
            <a:spLocks noGrp="1"/>
          </p:cNvSpPr>
          <p:nvPr>
            <p:ph type="pic" sz="quarter" idx="22"/>
          </p:nvPr>
        </p:nvSpPr>
        <p:spPr>
          <a:xfrm>
            <a:off x="6860166"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21" name="Text Placeholder 14">
            <a:extLst>
              <a:ext uri="{FF2B5EF4-FFF2-40B4-BE49-F238E27FC236}">
                <a16:creationId xmlns:a16="http://schemas.microsoft.com/office/drawing/2014/main" id="{E390B699-9829-4C4D-9271-54B5879B36A4}"/>
              </a:ext>
            </a:extLst>
          </p:cNvPr>
          <p:cNvSpPr>
            <a:spLocks noGrp="1"/>
          </p:cNvSpPr>
          <p:nvPr>
            <p:ph type="body" sz="quarter" idx="23" hasCustomPrompt="1"/>
          </p:nvPr>
        </p:nvSpPr>
        <p:spPr>
          <a:xfrm>
            <a:off x="2478281" y="2465798"/>
            <a:ext cx="1998662"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endParaRPr lang="en-US" dirty="0"/>
          </a:p>
        </p:txBody>
      </p:sp>
      <p:sp>
        <p:nvSpPr>
          <p:cNvPr id="22" name="Text Placeholder 14">
            <a:extLst>
              <a:ext uri="{FF2B5EF4-FFF2-40B4-BE49-F238E27FC236}">
                <a16:creationId xmlns:a16="http://schemas.microsoft.com/office/drawing/2014/main" id="{63A6803F-D4D2-4ED2-A99D-780C639CA58B}"/>
              </a:ext>
            </a:extLst>
          </p:cNvPr>
          <p:cNvSpPr>
            <a:spLocks noGrp="1"/>
          </p:cNvSpPr>
          <p:nvPr>
            <p:ph type="body" sz="quarter" idx="24" hasCustomPrompt="1"/>
          </p:nvPr>
        </p:nvSpPr>
        <p:spPr>
          <a:xfrm>
            <a:off x="2478281"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23" name="Text Placeholder 14">
            <a:extLst>
              <a:ext uri="{FF2B5EF4-FFF2-40B4-BE49-F238E27FC236}">
                <a16:creationId xmlns:a16="http://schemas.microsoft.com/office/drawing/2014/main" id="{EF14BB3F-0B6E-49DE-98D5-69F9B40A1CCF}"/>
              </a:ext>
            </a:extLst>
          </p:cNvPr>
          <p:cNvSpPr>
            <a:spLocks noGrp="1"/>
          </p:cNvSpPr>
          <p:nvPr>
            <p:ph type="body" sz="quarter" idx="25" hasCustomPrompt="1"/>
          </p:nvPr>
        </p:nvSpPr>
        <p:spPr>
          <a:xfrm>
            <a:off x="4669224" y="2465798"/>
            <a:ext cx="1998662"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endParaRPr lang="en-US" dirty="0"/>
          </a:p>
        </p:txBody>
      </p:sp>
      <p:sp>
        <p:nvSpPr>
          <p:cNvPr id="24" name="Text Placeholder 14">
            <a:extLst>
              <a:ext uri="{FF2B5EF4-FFF2-40B4-BE49-F238E27FC236}">
                <a16:creationId xmlns:a16="http://schemas.microsoft.com/office/drawing/2014/main" id="{FE678802-AB38-4C6E-AE7F-BDD84189529D}"/>
              </a:ext>
            </a:extLst>
          </p:cNvPr>
          <p:cNvSpPr>
            <a:spLocks noGrp="1"/>
          </p:cNvSpPr>
          <p:nvPr>
            <p:ph type="body" sz="quarter" idx="26" hasCustomPrompt="1"/>
          </p:nvPr>
        </p:nvSpPr>
        <p:spPr>
          <a:xfrm>
            <a:off x="4669224"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25" name="Text Placeholder 14">
            <a:extLst>
              <a:ext uri="{FF2B5EF4-FFF2-40B4-BE49-F238E27FC236}">
                <a16:creationId xmlns:a16="http://schemas.microsoft.com/office/drawing/2014/main" id="{92B200A8-A390-4184-A558-D2CFC7EE0D33}"/>
              </a:ext>
            </a:extLst>
          </p:cNvPr>
          <p:cNvSpPr>
            <a:spLocks noGrp="1"/>
          </p:cNvSpPr>
          <p:nvPr>
            <p:ph type="body" sz="quarter" idx="27" hasCustomPrompt="1"/>
          </p:nvPr>
        </p:nvSpPr>
        <p:spPr>
          <a:xfrm>
            <a:off x="6860166" y="2465798"/>
            <a:ext cx="1998662"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endParaRPr lang="en-US" dirty="0"/>
          </a:p>
        </p:txBody>
      </p:sp>
      <p:sp>
        <p:nvSpPr>
          <p:cNvPr id="26" name="Text Placeholder 14">
            <a:extLst>
              <a:ext uri="{FF2B5EF4-FFF2-40B4-BE49-F238E27FC236}">
                <a16:creationId xmlns:a16="http://schemas.microsoft.com/office/drawing/2014/main" id="{A3730497-CA66-4CCE-9128-3C544C7579BE}"/>
              </a:ext>
            </a:extLst>
          </p:cNvPr>
          <p:cNvSpPr>
            <a:spLocks noGrp="1"/>
          </p:cNvSpPr>
          <p:nvPr>
            <p:ph type="body" sz="quarter" idx="28" hasCustomPrompt="1"/>
          </p:nvPr>
        </p:nvSpPr>
        <p:spPr>
          <a:xfrm>
            <a:off x="6860166"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Tree>
    <p:extLst>
      <p:ext uri="{BB962C8B-B14F-4D97-AF65-F5344CB8AC3E}">
        <p14:creationId xmlns:p14="http://schemas.microsoft.com/office/powerpoint/2010/main" val="381092555"/>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images and text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bg1"/>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8"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endParaRPr lang="en-US" dirty="0"/>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8"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18" name="Picture Placeholder 4">
            <a:extLst>
              <a:ext uri="{FF2B5EF4-FFF2-40B4-BE49-F238E27FC236}">
                <a16:creationId xmlns:a16="http://schemas.microsoft.com/office/drawing/2014/main" id="{A68EE013-AE2A-4248-8BCF-2E64E6BABDD7}"/>
              </a:ext>
            </a:extLst>
          </p:cNvPr>
          <p:cNvSpPr>
            <a:spLocks noGrp="1"/>
          </p:cNvSpPr>
          <p:nvPr>
            <p:ph type="pic" sz="quarter" idx="20"/>
          </p:nvPr>
        </p:nvSpPr>
        <p:spPr>
          <a:xfrm>
            <a:off x="2478281"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19" name="Picture Placeholder 4">
            <a:extLst>
              <a:ext uri="{FF2B5EF4-FFF2-40B4-BE49-F238E27FC236}">
                <a16:creationId xmlns:a16="http://schemas.microsoft.com/office/drawing/2014/main" id="{D11CE9E7-F377-4DD8-A11A-DDDEDEC0BC68}"/>
              </a:ext>
            </a:extLst>
          </p:cNvPr>
          <p:cNvSpPr>
            <a:spLocks noGrp="1"/>
          </p:cNvSpPr>
          <p:nvPr>
            <p:ph type="pic" sz="quarter" idx="21"/>
          </p:nvPr>
        </p:nvSpPr>
        <p:spPr>
          <a:xfrm>
            <a:off x="4669224"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20" name="Picture Placeholder 4">
            <a:extLst>
              <a:ext uri="{FF2B5EF4-FFF2-40B4-BE49-F238E27FC236}">
                <a16:creationId xmlns:a16="http://schemas.microsoft.com/office/drawing/2014/main" id="{C5781105-3433-4B25-8A2C-71205B96E3F9}"/>
              </a:ext>
            </a:extLst>
          </p:cNvPr>
          <p:cNvSpPr>
            <a:spLocks noGrp="1"/>
          </p:cNvSpPr>
          <p:nvPr>
            <p:ph type="pic" sz="quarter" idx="22"/>
          </p:nvPr>
        </p:nvSpPr>
        <p:spPr>
          <a:xfrm>
            <a:off x="6860166"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21" name="Text Placeholder 14">
            <a:extLst>
              <a:ext uri="{FF2B5EF4-FFF2-40B4-BE49-F238E27FC236}">
                <a16:creationId xmlns:a16="http://schemas.microsoft.com/office/drawing/2014/main" id="{E390B699-9829-4C4D-9271-54B5879B36A4}"/>
              </a:ext>
            </a:extLst>
          </p:cNvPr>
          <p:cNvSpPr>
            <a:spLocks noGrp="1"/>
          </p:cNvSpPr>
          <p:nvPr>
            <p:ph type="body" sz="quarter" idx="23" hasCustomPrompt="1"/>
          </p:nvPr>
        </p:nvSpPr>
        <p:spPr>
          <a:xfrm>
            <a:off x="2478281"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p>
          <a:p>
            <a:pPr lvl="1"/>
            <a:endParaRPr lang="en-US" dirty="0"/>
          </a:p>
        </p:txBody>
      </p:sp>
      <p:sp>
        <p:nvSpPr>
          <p:cNvPr id="22" name="Text Placeholder 14">
            <a:extLst>
              <a:ext uri="{FF2B5EF4-FFF2-40B4-BE49-F238E27FC236}">
                <a16:creationId xmlns:a16="http://schemas.microsoft.com/office/drawing/2014/main" id="{63A6803F-D4D2-4ED2-A99D-780C639CA58B}"/>
              </a:ext>
            </a:extLst>
          </p:cNvPr>
          <p:cNvSpPr>
            <a:spLocks noGrp="1"/>
          </p:cNvSpPr>
          <p:nvPr>
            <p:ph type="body" sz="quarter" idx="24" hasCustomPrompt="1"/>
          </p:nvPr>
        </p:nvSpPr>
        <p:spPr>
          <a:xfrm>
            <a:off x="2478281"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23" name="Text Placeholder 14">
            <a:extLst>
              <a:ext uri="{FF2B5EF4-FFF2-40B4-BE49-F238E27FC236}">
                <a16:creationId xmlns:a16="http://schemas.microsoft.com/office/drawing/2014/main" id="{EF14BB3F-0B6E-49DE-98D5-69F9B40A1CCF}"/>
              </a:ext>
            </a:extLst>
          </p:cNvPr>
          <p:cNvSpPr>
            <a:spLocks noGrp="1"/>
          </p:cNvSpPr>
          <p:nvPr>
            <p:ph type="body" sz="quarter" idx="25" hasCustomPrompt="1"/>
          </p:nvPr>
        </p:nvSpPr>
        <p:spPr>
          <a:xfrm>
            <a:off x="4669224"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p>
          <a:p>
            <a:pPr lvl="1"/>
            <a:endParaRPr lang="en-US" dirty="0"/>
          </a:p>
        </p:txBody>
      </p:sp>
      <p:sp>
        <p:nvSpPr>
          <p:cNvPr id="24" name="Text Placeholder 14">
            <a:extLst>
              <a:ext uri="{FF2B5EF4-FFF2-40B4-BE49-F238E27FC236}">
                <a16:creationId xmlns:a16="http://schemas.microsoft.com/office/drawing/2014/main" id="{FE678802-AB38-4C6E-AE7F-BDD84189529D}"/>
              </a:ext>
            </a:extLst>
          </p:cNvPr>
          <p:cNvSpPr>
            <a:spLocks noGrp="1"/>
          </p:cNvSpPr>
          <p:nvPr>
            <p:ph type="body" sz="quarter" idx="26" hasCustomPrompt="1"/>
          </p:nvPr>
        </p:nvSpPr>
        <p:spPr>
          <a:xfrm>
            <a:off x="4669224"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25" name="Text Placeholder 14">
            <a:extLst>
              <a:ext uri="{FF2B5EF4-FFF2-40B4-BE49-F238E27FC236}">
                <a16:creationId xmlns:a16="http://schemas.microsoft.com/office/drawing/2014/main" id="{92B200A8-A390-4184-A558-D2CFC7EE0D33}"/>
              </a:ext>
            </a:extLst>
          </p:cNvPr>
          <p:cNvSpPr>
            <a:spLocks noGrp="1"/>
          </p:cNvSpPr>
          <p:nvPr>
            <p:ph type="body" sz="quarter" idx="27" hasCustomPrompt="1"/>
          </p:nvPr>
        </p:nvSpPr>
        <p:spPr>
          <a:xfrm>
            <a:off x="6860166"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p>
          <a:p>
            <a:pPr lvl="1"/>
            <a:endParaRPr lang="en-US" dirty="0"/>
          </a:p>
        </p:txBody>
      </p:sp>
      <p:sp>
        <p:nvSpPr>
          <p:cNvPr id="27" name="Text Placeholder 14">
            <a:extLst>
              <a:ext uri="{FF2B5EF4-FFF2-40B4-BE49-F238E27FC236}">
                <a16:creationId xmlns:a16="http://schemas.microsoft.com/office/drawing/2014/main" id="{8B535D04-089D-4C0C-B8F6-D5DF48A1F415}"/>
              </a:ext>
            </a:extLst>
          </p:cNvPr>
          <p:cNvSpPr>
            <a:spLocks noGrp="1"/>
          </p:cNvSpPr>
          <p:nvPr>
            <p:ph type="body" sz="quarter" idx="28" hasCustomPrompt="1"/>
          </p:nvPr>
        </p:nvSpPr>
        <p:spPr>
          <a:xfrm>
            <a:off x="6860166"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Tree>
    <p:extLst>
      <p:ext uri="{BB962C8B-B14F-4D97-AF65-F5344CB8AC3E}">
        <p14:creationId xmlns:p14="http://schemas.microsoft.com/office/powerpoint/2010/main" val="25390509"/>
      </p:ext>
    </p:extLst>
  </p:cSld>
  <p:clrMapOvr>
    <a:masterClrMapping/>
  </p:clrMapOvr>
  <p:extLst>
    <p:ext uri="{DCECCB84-F9BA-43D5-87BE-67443E8EF086}">
      <p15:sldGuideLst xmlns:p15="http://schemas.microsoft.com/office/powerpoint/2012/main">
        <p15:guide id="1" pos="1440" userDrawn="1">
          <p15:clr>
            <a:srgbClr val="FBAE40"/>
          </p15:clr>
        </p15:guide>
        <p15:guide id="4" pos="1560" userDrawn="1">
          <p15:clr>
            <a:srgbClr val="FBAE40"/>
          </p15:clr>
        </p15:guide>
        <p15:guide id="5" pos="2822" userDrawn="1">
          <p15:clr>
            <a:srgbClr val="FBAE40"/>
          </p15:clr>
        </p15:guide>
        <p15:guide id="6" pos="2938" userDrawn="1">
          <p15:clr>
            <a:srgbClr val="FBAE40"/>
          </p15:clr>
        </p15:guide>
        <p15:guide id="7" pos="4200" userDrawn="1">
          <p15:clr>
            <a:srgbClr val="FBAE40"/>
          </p15:clr>
        </p15:guide>
        <p15:guide id="8" pos="43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images and text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7" y="2465798"/>
            <a:ext cx="1278000"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7"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464068"/>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28" name="Picture Placeholder 4">
            <a:extLst>
              <a:ext uri="{FF2B5EF4-FFF2-40B4-BE49-F238E27FC236}">
                <a16:creationId xmlns:a16="http://schemas.microsoft.com/office/drawing/2014/main" id="{2EE733A6-DEFC-4650-AE8D-E0D5B5C822C1}"/>
              </a:ext>
            </a:extLst>
          </p:cNvPr>
          <p:cNvSpPr>
            <a:spLocks noGrp="1"/>
          </p:cNvSpPr>
          <p:nvPr>
            <p:ph type="pic" sz="quarter" idx="29"/>
          </p:nvPr>
        </p:nvSpPr>
        <p:spPr>
          <a:xfrm>
            <a:off x="1742126"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29" name="Picture Placeholder 4">
            <a:extLst>
              <a:ext uri="{FF2B5EF4-FFF2-40B4-BE49-F238E27FC236}">
                <a16:creationId xmlns:a16="http://schemas.microsoft.com/office/drawing/2014/main" id="{0ECACEAF-4E8A-409F-A96A-C0ECA46B8883}"/>
              </a:ext>
            </a:extLst>
          </p:cNvPr>
          <p:cNvSpPr>
            <a:spLocks noGrp="1"/>
          </p:cNvSpPr>
          <p:nvPr>
            <p:ph type="pic" sz="quarter" idx="30"/>
          </p:nvPr>
        </p:nvSpPr>
        <p:spPr>
          <a:xfrm>
            <a:off x="3196914"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30" name="Picture Placeholder 4">
            <a:extLst>
              <a:ext uri="{FF2B5EF4-FFF2-40B4-BE49-F238E27FC236}">
                <a16:creationId xmlns:a16="http://schemas.microsoft.com/office/drawing/2014/main" id="{706FA668-9394-42F3-85C8-613D50855302}"/>
              </a:ext>
            </a:extLst>
          </p:cNvPr>
          <p:cNvSpPr>
            <a:spLocks noGrp="1"/>
          </p:cNvSpPr>
          <p:nvPr>
            <p:ph type="pic" sz="quarter" idx="31"/>
          </p:nvPr>
        </p:nvSpPr>
        <p:spPr>
          <a:xfrm>
            <a:off x="4651702"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31" name="Picture Placeholder 4">
            <a:extLst>
              <a:ext uri="{FF2B5EF4-FFF2-40B4-BE49-F238E27FC236}">
                <a16:creationId xmlns:a16="http://schemas.microsoft.com/office/drawing/2014/main" id="{70A1D5F1-0CEC-4928-BDB1-6C2DDC0D3FDB}"/>
              </a:ext>
            </a:extLst>
          </p:cNvPr>
          <p:cNvSpPr>
            <a:spLocks noGrp="1"/>
          </p:cNvSpPr>
          <p:nvPr>
            <p:ph type="pic" sz="quarter" idx="32"/>
          </p:nvPr>
        </p:nvSpPr>
        <p:spPr>
          <a:xfrm>
            <a:off x="6106490"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32" name="Picture Placeholder 4">
            <a:extLst>
              <a:ext uri="{FF2B5EF4-FFF2-40B4-BE49-F238E27FC236}">
                <a16:creationId xmlns:a16="http://schemas.microsoft.com/office/drawing/2014/main" id="{A212763A-D03F-49D4-91C6-ECC7A02C98EA}"/>
              </a:ext>
            </a:extLst>
          </p:cNvPr>
          <p:cNvSpPr>
            <a:spLocks noGrp="1"/>
          </p:cNvSpPr>
          <p:nvPr>
            <p:ph type="pic" sz="quarter" idx="33"/>
          </p:nvPr>
        </p:nvSpPr>
        <p:spPr>
          <a:xfrm>
            <a:off x="7561277"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33" name="Text Placeholder 14">
            <a:extLst>
              <a:ext uri="{FF2B5EF4-FFF2-40B4-BE49-F238E27FC236}">
                <a16:creationId xmlns:a16="http://schemas.microsoft.com/office/drawing/2014/main" id="{5D4BA8B6-B69C-4AC9-8D15-DD18D74DB2D3}"/>
              </a:ext>
            </a:extLst>
          </p:cNvPr>
          <p:cNvSpPr>
            <a:spLocks noGrp="1"/>
          </p:cNvSpPr>
          <p:nvPr>
            <p:ph type="body" sz="quarter" idx="34" hasCustomPrompt="1"/>
          </p:nvPr>
        </p:nvSpPr>
        <p:spPr>
          <a:xfrm>
            <a:off x="1745602" y="2465798"/>
            <a:ext cx="1278000"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4" name="Text Placeholder 14">
            <a:extLst>
              <a:ext uri="{FF2B5EF4-FFF2-40B4-BE49-F238E27FC236}">
                <a16:creationId xmlns:a16="http://schemas.microsoft.com/office/drawing/2014/main" id="{5E3F21CB-3D54-489B-9A30-3A854B8F196A}"/>
              </a:ext>
            </a:extLst>
          </p:cNvPr>
          <p:cNvSpPr>
            <a:spLocks noGrp="1"/>
          </p:cNvSpPr>
          <p:nvPr>
            <p:ph type="body" sz="quarter" idx="35" hasCustomPrompt="1"/>
          </p:nvPr>
        </p:nvSpPr>
        <p:spPr>
          <a:xfrm>
            <a:off x="3203867" y="2465798"/>
            <a:ext cx="1278000"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5" name="Text Placeholder 14">
            <a:extLst>
              <a:ext uri="{FF2B5EF4-FFF2-40B4-BE49-F238E27FC236}">
                <a16:creationId xmlns:a16="http://schemas.microsoft.com/office/drawing/2014/main" id="{1DA71580-ECB2-4D09-8897-C50E57D035C3}"/>
              </a:ext>
            </a:extLst>
          </p:cNvPr>
          <p:cNvSpPr>
            <a:spLocks noGrp="1"/>
          </p:cNvSpPr>
          <p:nvPr>
            <p:ph type="body" sz="quarter" idx="36" hasCustomPrompt="1"/>
          </p:nvPr>
        </p:nvSpPr>
        <p:spPr>
          <a:xfrm>
            <a:off x="4662132" y="2465798"/>
            <a:ext cx="1278000"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6" name="Text Placeholder 14">
            <a:extLst>
              <a:ext uri="{FF2B5EF4-FFF2-40B4-BE49-F238E27FC236}">
                <a16:creationId xmlns:a16="http://schemas.microsoft.com/office/drawing/2014/main" id="{6B150BEA-75D4-4BD8-A296-50A0131D4DBB}"/>
              </a:ext>
            </a:extLst>
          </p:cNvPr>
          <p:cNvSpPr>
            <a:spLocks noGrp="1"/>
          </p:cNvSpPr>
          <p:nvPr>
            <p:ph type="body" sz="quarter" idx="37" hasCustomPrompt="1"/>
          </p:nvPr>
        </p:nvSpPr>
        <p:spPr>
          <a:xfrm>
            <a:off x="6120397" y="2465798"/>
            <a:ext cx="1278000"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7" name="Text Placeholder 14">
            <a:extLst>
              <a:ext uri="{FF2B5EF4-FFF2-40B4-BE49-F238E27FC236}">
                <a16:creationId xmlns:a16="http://schemas.microsoft.com/office/drawing/2014/main" id="{2F7F8C6F-C4E5-4F61-83A3-6E5BA86DC75F}"/>
              </a:ext>
            </a:extLst>
          </p:cNvPr>
          <p:cNvSpPr>
            <a:spLocks noGrp="1"/>
          </p:cNvSpPr>
          <p:nvPr>
            <p:ph type="body" sz="quarter" idx="38" hasCustomPrompt="1"/>
          </p:nvPr>
        </p:nvSpPr>
        <p:spPr>
          <a:xfrm>
            <a:off x="7578663" y="2465798"/>
            <a:ext cx="1278000"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8" name="Text Placeholder 14">
            <a:extLst>
              <a:ext uri="{FF2B5EF4-FFF2-40B4-BE49-F238E27FC236}">
                <a16:creationId xmlns:a16="http://schemas.microsoft.com/office/drawing/2014/main" id="{CF887BEC-8696-44FA-AAEB-11CDA42F6C84}"/>
              </a:ext>
            </a:extLst>
          </p:cNvPr>
          <p:cNvSpPr>
            <a:spLocks noGrp="1"/>
          </p:cNvSpPr>
          <p:nvPr>
            <p:ph type="body" sz="quarter" idx="39" hasCustomPrompt="1"/>
          </p:nvPr>
        </p:nvSpPr>
        <p:spPr>
          <a:xfrm>
            <a:off x="1744120"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39" name="Text Placeholder 14">
            <a:extLst>
              <a:ext uri="{FF2B5EF4-FFF2-40B4-BE49-F238E27FC236}">
                <a16:creationId xmlns:a16="http://schemas.microsoft.com/office/drawing/2014/main" id="{6778262D-D493-48E0-BD79-6361B86EC9BA}"/>
              </a:ext>
            </a:extLst>
          </p:cNvPr>
          <p:cNvSpPr>
            <a:spLocks noGrp="1"/>
          </p:cNvSpPr>
          <p:nvPr>
            <p:ph type="body" sz="quarter" idx="40" hasCustomPrompt="1"/>
          </p:nvPr>
        </p:nvSpPr>
        <p:spPr>
          <a:xfrm>
            <a:off x="3200903"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0" name="Text Placeholder 14">
            <a:extLst>
              <a:ext uri="{FF2B5EF4-FFF2-40B4-BE49-F238E27FC236}">
                <a16:creationId xmlns:a16="http://schemas.microsoft.com/office/drawing/2014/main" id="{1BD87ADC-1E7C-4187-A8A9-9112E6E2AC65}"/>
              </a:ext>
            </a:extLst>
          </p:cNvPr>
          <p:cNvSpPr>
            <a:spLocks noGrp="1"/>
          </p:cNvSpPr>
          <p:nvPr>
            <p:ph type="body" sz="quarter" idx="41" hasCustomPrompt="1"/>
          </p:nvPr>
        </p:nvSpPr>
        <p:spPr>
          <a:xfrm>
            <a:off x="4657686"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1" name="Text Placeholder 14">
            <a:extLst>
              <a:ext uri="{FF2B5EF4-FFF2-40B4-BE49-F238E27FC236}">
                <a16:creationId xmlns:a16="http://schemas.microsoft.com/office/drawing/2014/main" id="{35001C77-91F2-4B03-8C37-FB1467681A8A}"/>
              </a:ext>
            </a:extLst>
          </p:cNvPr>
          <p:cNvSpPr>
            <a:spLocks noGrp="1"/>
          </p:cNvSpPr>
          <p:nvPr>
            <p:ph type="body" sz="quarter" idx="42" hasCustomPrompt="1"/>
          </p:nvPr>
        </p:nvSpPr>
        <p:spPr>
          <a:xfrm>
            <a:off x="6114469"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2" name="Text Placeholder 14">
            <a:extLst>
              <a:ext uri="{FF2B5EF4-FFF2-40B4-BE49-F238E27FC236}">
                <a16:creationId xmlns:a16="http://schemas.microsoft.com/office/drawing/2014/main" id="{138A40E3-EB52-48DE-8ADF-840BA50D1923}"/>
              </a:ext>
            </a:extLst>
          </p:cNvPr>
          <p:cNvSpPr>
            <a:spLocks noGrp="1"/>
          </p:cNvSpPr>
          <p:nvPr>
            <p:ph type="body" sz="quarter" idx="43" hasCustomPrompt="1"/>
          </p:nvPr>
        </p:nvSpPr>
        <p:spPr>
          <a:xfrm>
            <a:off x="7571254"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Tree>
    <p:extLst>
      <p:ext uri="{BB962C8B-B14F-4D97-AF65-F5344CB8AC3E}">
        <p14:creationId xmlns:p14="http://schemas.microsoft.com/office/powerpoint/2010/main" val="3384702053"/>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CC86D-A9F1-4C7F-8A8B-0E2535F8A86C}"/>
              </a:ext>
            </a:extLst>
          </p:cNvPr>
          <p:cNvSpPr/>
          <p:nvPr userDrawn="1"/>
        </p:nvSpPr>
        <p:spPr>
          <a:xfrm>
            <a:off x="5466988" y="0"/>
            <a:ext cx="367701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Picture Placeholder 75">
            <a:extLst>
              <a:ext uri="{FF2B5EF4-FFF2-40B4-BE49-F238E27FC236}">
                <a16:creationId xmlns:a16="http://schemas.microsoft.com/office/drawing/2014/main" id="{C0D90AE0-1FCB-4D84-ABAD-75632D77D5FF}"/>
              </a:ext>
            </a:extLst>
          </p:cNvPr>
          <p:cNvSpPr>
            <a:spLocks noGrp="1"/>
          </p:cNvSpPr>
          <p:nvPr>
            <p:ph type="pic" sz="quarter" idx="14" hasCustomPrompt="1"/>
          </p:nvPr>
        </p:nvSpPr>
        <p:spPr>
          <a:xfrm>
            <a:off x="5434626" y="0"/>
            <a:ext cx="3711600" cy="5143500"/>
          </a:xfrm>
          <a:custGeom>
            <a:avLst/>
            <a:gdLst>
              <a:gd name="connsiteX0" fmla="*/ 142240 w 3708000"/>
              <a:gd name="connsiteY0" fmla="*/ 2070213 h 5143500"/>
              <a:gd name="connsiteX1" fmla="*/ 129373 w 3708000"/>
              <a:gd name="connsiteY1" fmla="*/ 2081770 h 5143500"/>
              <a:gd name="connsiteX2" fmla="*/ 129373 w 3708000"/>
              <a:gd name="connsiteY2" fmla="*/ 2081817 h 5143500"/>
              <a:gd name="connsiteX3" fmla="*/ 141900 w 3708000"/>
              <a:gd name="connsiteY3" fmla="*/ 2093986 h 5143500"/>
              <a:gd name="connsiteX4" fmla="*/ 154416 w 3708000"/>
              <a:gd name="connsiteY4" fmla="*/ 2082425 h 5143500"/>
              <a:gd name="connsiteX5" fmla="*/ 142240 w 3708000"/>
              <a:gd name="connsiteY5" fmla="*/ 2070213 h 5143500"/>
              <a:gd name="connsiteX6" fmla="*/ 142531 w 3708000"/>
              <a:gd name="connsiteY6" fmla="*/ 1765449 h 5143500"/>
              <a:gd name="connsiteX7" fmla="*/ 116798 w 3708000"/>
              <a:gd name="connsiteY7" fmla="*/ 1788657 h 5143500"/>
              <a:gd name="connsiteX8" fmla="*/ 116798 w 3708000"/>
              <a:gd name="connsiteY8" fmla="*/ 1788707 h 5143500"/>
              <a:gd name="connsiteX9" fmla="*/ 141899 w 3708000"/>
              <a:gd name="connsiteY9" fmla="*/ 1813090 h 5143500"/>
              <a:gd name="connsiteX10" fmla="*/ 166987 w 3708000"/>
              <a:gd name="connsiteY10" fmla="*/ 1789873 h 5143500"/>
              <a:gd name="connsiteX11" fmla="*/ 142531 w 3708000"/>
              <a:gd name="connsiteY11" fmla="*/ 1765449 h 5143500"/>
              <a:gd name="connsiteX12" fmla="*/ 142240 w 3708000"/>
              <a:gd name="connsiteY12" fmla="*/ 1484172 h 5143500"/>
              <a:gd name="connsiteX13" fmla="*/ 129373 w 3708000"/>
              <a:gd name="connsiteY13" fmla="*/ 1495729 h 5143500"/>
              <a:gd name="connsiteX14" fmla="*/ 129373 w 3708000"/>
              <a:gd name="connsiteY14" fmla="*/ 1495874 h 5143500"/>
              <a:gd name="connsiteX15" fmla="*/ 141899 w 3708000"/>
              <a:gd name="connsiteY15" fmla="*/ 1507945 h 5143500"/>
              <a:gd name="connsiteX16" fmla="*/ 154416 w 3708000"/>
              <a:gd name="connsiteY16" fmla="*/ 1496384 h 5143500"/>
              <a:gd name="connsiteX17" fmla="*/ 142240 w 3708000"/>
              <a:gd name="connsiteY17" fmla="*/ 1484172 h 5143500"/>
              <a:gd name="connsiteX18" fmla="*/ 142240 w 3708000"/>
              <a:gd name="connsiteY18" fmla="*/ 1191246 h 5143500"/>
              <a:gd name="connsiteX19" fmla="*/ 129373 w 3708000"/>
              <a:gd name="connsiteY19" fmla="*/ 1202803 h 5143500"/>
              <a:gd name="connsiteX20" fmla="*/ 129373 w 3708000"/>
              <a:gd name="connsiteY20" fmla="*/ 1202948 h 5143500"/>
              <a:gd name="connsiteX21" fmla="*/ 141899 w 3708000"/>
              <a:gd name="connsiteY21" fmla="*/ 1215019 h 5143500"/>
              <a:gd name="connsiteX22" fmla="*/ 154416 w 3708000"/>
              <a:gd name="connsiteY22" fmla="*/ 1203458 h 5143500"/>
              <a:gd name="connsiteX23" fmla="*/ 142240 w 3708000"/>
              <a:gd name="connsiteY23" fmla="*/ 1191246 h 5143500"/>
              <a:gd name="connsiteX24" fmla="*/ 142191 w 3708000"/>
              <a:gd name="connsiteY24" fmla="*/ 898320 h 5143500"/>
              <a:gd name="connsiteX25" fmla="*/ 129373 w 3708000"/>
              <a:gd name="connsiteY25" fmla="*/ 909924 h 5143500"/>
              <a:gd name="connsiteX26" fmla="*/ 141900 w 3708000"/>
              <a:gd name="connsiteY26" fmla="*/ 922093 h 5143500"/>
              <a:gd name="connsiteX27" fmla="*/ 154421 w 3708000"/>
              <a:gd name="connsiteY27" fmla="*/ 910486 h 5143500"/>
              <a:gd name="connsiteX28" fmla="*/ 142191 w 3708000"/>
              <a:gd name="connsiteY28" fmla="*/ 898320 h 5143500"/>
              <a:gd name="connsiteX29" fmla="*/ 142486 w 3708000"/>
              <a:gd name="connsiteY29" fmla="*/ 593738 h 5143500"/>
              <a:gd name="connsiteX30" fmla="*/ 116798 w 3708000"/>
              <a:gd name="connsiteY30" fmla="*/ 616998 h 5143500"/>
              <a:gd name="connsiteX31" fmla="*/ 141900 w 3708000"/>
              <a:gd name="connsiteY31" fmla="*/ 641384 h 5143500"/>
              <a:gd name="connsiteX32" fmla="*/ 166986 w 3708000"/>
              <a:gd name="connsiteY32" fmla="*/ 618121 h 5143500"/>
              <a:gd name="connsiteX33" fmla="*/ 142486 w 3708000"/>
              <a:gd name="connsiteY33" fmla="*/ 593738 h 5143500"/>
              <a:gd name="connsiteX34" fmla="*/ 142191 w 3708000"/>
              <a:gd name="connsiteY34" fmla="*/ 312467 h 5143500"/>
              <a:gd name="connsiteX35" fmla="*/ 129373 w 3708000"/>
              <a:gd name="connsiteY35" fmla="*/ 324071 h 5143500"/>
              <a:gd name="connsiteX36" fmla="*/ 141900 w 3708000"/>
              <a:gd name="connsiteY36" fmla="*/ 336240 h 5143500"/>
              <a:gd name="connsiteX37" fmla="*/ 154421 w 3708000"/>
              <a:gd name="connsiteY37" fmla="*/ 324633 h 5143500"/>
              <a:gd name="connsiteX38" fmla="*/ 142191 w 3708000"/>
              <a:gd name="connsiteY38" fmla="*/ 312467 h 5143500"/>
              <a:gd name="connsiteX39" fmla="*/ 0 w 3708000"/>
              <a:gd name="connsiteY39" fmla="*/ 0 h 5143500"/>
              <a:gd name="connsiteX40" fmla="*/ 3708000 w 3708000"/>
              <a:gd name="connsiteY40" fmla="*/ 0 h 5143500"/>
              <a:gd name="connsiteX41" fmla="*/ 3708000 w 3708000"/>
              <a:gd name="connsiteY41" fmla="*/ 5143500 h 5143500"/>
              <a:gd name="connsiteX42" fmla="*/ 0 w 3708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08000" h="5143500">
                <a:moveTo>
                  <a:pt x="142240" y="2070213"/>
                </a:moveTo>
                <a:cubicBezTo>
                  <a:pt x="135327" y="2070030"/>
                  <a:pt x="129566" y="2075207"/>
                  <a:pt x="129373" y="2081770"/>
                </a:cubicBezTo>
                <a:cubicBezTo>
                  <a:pt x="129373" y="2081784"/>
                  <a:pt x="129373" y="2081802"/>
                  <a:pt x="129373" y="2081817"/>
                </a:cubicBezTo>
                <a:cubicBezTo>
                  <a:pt x="129289" y="2088463"/>
                  <a:pt x="134903" y="2093912"/>
                  <a:pt x="141900" y="2093986"/>
                </a:cubicBezTo>
                <a:cubicBezTo>
                  <a:pt x="148681" y="2093982"/>
                  <a:pt x="154228" y="2088862"/>
                  <a:pt x="154416" y="2082425"/>
                </a:cubicBezTo>
                <a:cubicBezTo>
                  <a:pt x="154608" y="2075863"/>
                  <a:pt x="149155" y="2070395"/>
                  <a:pt x="142240" y="2070213"/>
                </a:cubicBezTo>
                <a:close/>
                <a:moveTo>
                  <a:pt x="142531" y="1765449"/>
                </a:moveTo>
                <a:cubicBezTo>
                  <a:pt x="128673" y="1765111"/>
                  <a:pt x="117153" y="1775503"/>
                  <a:pt x="116798" y="1788657"/>
                </a:cubicBezTo>
                <a:cubicBezTo>
                  <a:pt x="116798" y="1788675"/>
                  <a:pt x="116798" y="1788689"/>
                  <a:pt x="116798" y="1788707"/>
                </a:cubicBezTo>
                <a:cubicBezTo>
                  <a:pt x="116635" y="1802020"/>
                  <a:pt x="127874" y="1812936"/>
                  <a:pt x="141899" y="1813090"/>
                </a:cubicBezTo>
                <a:cubicBezTo>
                  <a:pt x="155511" y="1813086"/>
                  <a:pt x="166635" y="1802788"/>
                  <a:pt x="166987" y="1789873"/>
                </a:cubicBezTo>
                <a:cubicBezTo>
                  <a:pt x="167337" y="1776720"/>
                  <a:pt x="156393" y="1765781"/>
                  <a:pt x="142531" y="1765449"/>
                </a:cubicBezTo>
                <a:close/>
                <a:moveTo>
                  <a:pt x="142240" y="1484172"/>
                </a:moveTo>
                <a:cubicBezTo>
                  <a:pt x="135326" y="1483989"/>
                  <a:pt x="129565" y="1489166"/>
                  <a:pt x="129373" y="1495729"/>
                </a:cubicBezTo>
                <a:cubicBezTo>
                  <a:pt x="129373" y="1495776"/>
                  <a:pt x="129373" y="1495823"/>
                  <a:pt x="129373" y="1495874"/>
                </a:cubicBezTo>
                <a:cubicBezTo>
                  <a:pt x="129319" y="1502488"/>
                  <a:pt x="134926" y="1507895"/>
                  <a:pt x="141899" y="1507945"/>
                </a:cubicBezTo>
                <a:cubicBezTo>
                  <a:pt x="148680" y="1507941"/>
                  <a:pt x="154228" y="1502821"/>
                  <a:pt x="154416" y="1496384"/>
                </a:cubicBezTo>
                <a:cubicBezTo>
                  <a:pt x="154608" y="1489822"/>
                  <a:pt x="149154" y="1484354"/>
                  <a:pt x="142240" y="1484172"/>
                </a:cubicBezTo>
                <a:close/>
                <a:moveTo>
                  <a:pt x="142240" y="1191246"/>
                </a:moveTo>
                <a:cubicBezTo>
                  <a:pt x="135326" y="1191064"/>
                  <a:pt x="129565" y="1196240"/>
                  <a:pt x="129373" y="1202803"/>
                </a:cubicBezTo>
                <a:cubicBezTo>
                  <a:pt x="129373" y="1202850"/>
                  <a:pt x="129373" y="1202897"/>
                  <a:pt x="129373" y="1202948"/>
                </a:cubicBezTo>
                <a:cubicBezTo>
                  <a:pt x="129319" y="1209562"/>
                  <a:pt x="134926" y="1214969"/>
                  <a:pt x="141899" y="1215019"/>
                </a:cubicBezTo>
                <a:cubicBezTo>
                  <a:pt x="148680" y="1215015"/>
                  <a:pt x="154228" y="1209895"/>
                  <a:pt x="154416" y="1203458"/>
                </a:cubicBezTo>
                <a:cubicBezTo>
                  <a:pt x="154608" y="1196896"/>
                  <a:pt x="149154" y="1191428"/>
                  <a:pt x="142240" y="1191246"/>
                </a:cubicBezTo>
                <a:close/>
                <a:moveTo>
                  <a:pt x="142191" y="898320"/>
                </a:moveTo>
                <a:cubicBezTo>
                  <a:pt x="135277" y="898165"/>
                  <a:pt x="129537" y="903361"/>
                  <a:pt x="129373" y="909924"/>
                </a:cubicBezTo>
                <a:cubicBezTo>
                  <a:pt x="129294" y="916570"/>
                  <a:pt x="134903" y="922019"/>
                  <a:pt x="141900" y="922093"/>
                </a:cubicBezTo>
                <a:cubicBezTo>
                  <a:pt x="148701" y="922093"/>
                  <a:pt x="154258" y="916941"/>
                  <a:pt x="154421" y="910486"/>
                </a:cubicBezTo>
                <a:cubicBezTo>
                  <a:pt x="154583" y="903923"/>
                  <a:pt x="149109" y="898474"/>
                  <a:pt x="142191" y="898320"/>
                </a:cubicBezTo>
                <a:close/>
                <a:moveTo>
                  <a:pt x="142486" y="593738"/>
                </a:moveTo>
                <a:cubicBezTo>
                  <a:pt x="128623" y="593429"/>
                  <a:pt x="117123" y="603844"/>
                  <a:pt x="116798" y="616998"/>
                </a:cubicBezTo>
                <a:cubicBezTo>
                  <a:pt x="116660" y="630301"/>
                  <a:pt x="127884" y="641207"/>
                  <a:pt x="141900" y="641384"/>
                </a:cubicBezTo>
                <a:cubicBezTo>
                  <a:pt x="155531" y="641381"/>
                  <a:pt x="166666" y="631054"/>
                  <a:pt x="166986" y="618121"/>
                </a:cubicBezTo>
                <a:cubicBezTo>
                  <a:pt x="167312" y="604968"/>
                  <a:pt x="156344" y="594052"/>
                  <a:pt x="142486" y="593738"/>
                </a:cubicBezTo>
                <a:close/>
                <a:moveTo>
                  <a:pt x="142191" y="312467"/>
                </a:moveTo>
                <a:cubicBezTo>
                  <a:pt x="135277" y="312312"/>
                  <a:pt x="129537" y="317508"/>
                  <a:pt x="129373" y="324071"/>
                </a:cubicBezTo>
                <a:cubicBezTo>
                  <a:pt x="129294" y="330717"/>
                  <a:pt x="134903" y="336166"/>
                  <a:pt x="141900" y="336240"/>
                </a:cubicBezTo>
                <a:cubicBezTo>
                  <a:pt x="148701" y="336240"/>
                  <a:pt x="154258" y="331088"/>
                  <a:pt x="154421" y="324633"/>
                </a:cubicBezTo>
                <a:cubicBezTo>
                  <a:pt x="154583" y="318071"/>
                  <a:pt x="149109" y="312621"/>
                  <a:pt x="142191" y="312467"/>
                </a:cubicBezTo>
                <a:close/>
                <a:moveTo>
                  <a:pt x="0" y="0"/>
                </a:moveTo>
                <a:lnTo>
                  <a:pt x="3708000" y="0"/>
                </a:lnTo>
                <a:lnTo>
                  <a:pt x="3708000" y="5143500"/>
                </a:lnTo>
                <a:lnTo>
                  <a:pt x="0" y="5143500"/>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US" dirty="0"/>
              <a:t>Click to add picture</a:t>
            </a:r>
          </a:p>
        </p:txBody>
      </p:sp>
      <p:sp>
        <p:nvSpPr>
          <p:cNvPr id="75" name="Dots">
            <a:extLst>
              <a:ext uri="{FF2B5EF4-FFF2-40B4-BE49-F238E27FC236}">
                <a16:creationId xmlns:a16="http://schemas.microsoft.com/office/drawing/2014/main" id="{2E3B1537-5542-4DE2-9E35-373E9D811F5A}"/>
              </a:ext>
            </a:extLst>
          </p:cNvPr>
          <p:cNvSpPr/>
          <p:nvPr userDrawn="1"/>
        </p:nvSpPr>
        <p:spPr>
          <a:xfrm rot="16200000">
            <a:off x="3783671"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4104000" cy="2583344"/>
          </a:xfrm>
        </p:spPr>
        <p:txBody>
          <a:bodyPr anchor="b"/>
          <a:lstStyle>
            <a:lvl1pPr algn="l">
              <a:defRPr sz="4400" b="0">
                <a:solidFill>
                  <a:schemeClr val="bg1"/>
                </a:solidFill>
              </a:defRPr>
            </a:lvl1pPr>
          </a:lstStyle>
          <a:p>
            <a:r>
              <a:rPr lang="en-US" dirty="0"/>
              <a:t>Click to add title</a:t>
            </a:r>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 title</a:t>
            </a:r>
            <a:endParaRPr lang="en-US" dirty="0"/>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EACBBB"/>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Tree>
    <p:extLst>
      <p:ext uri="{BB962C8B-B14F-4D97-AF65-F5344CB8AC3E}">
        <p14:creationId xmlns:p14="http://schemas.microsoft.com/office/powerpoint/2010/main" val="23276903"/>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x images and text 2">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4"/>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7"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7"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464068"/>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28" name="Picture Placeholder 4">
            <a:extLst>
              <a:ext uri="{FF2B5EF4-FFF2-40B4-BE49-F238E27FC236}">
                <a16:creationId xmlns:a16="http://schemas.microsoft.com/office/drawing/2014/main" id="{2EE733A6-DEFC-4650-AE8D-E0D5B5C822C1}"/>
              </a:ext>
            </a:extLst>
          </p:cNvPr>
          <p:cNvSpPr>
            <a:spLocks noGrp="1"/>
          </p:cNvSpPr>
          <p:nvPr>
            <p:ph type="pic" sz="quarter" idx="29"/>
          </p:nvPr>
        </p:nvSpPr>
        <p:spPr>
          <a:xfrm>
            <a:off x="1742126"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29" name="Picture Placeholder 4">
            <a:extLst>
              <a:ext uri="{FF2B5EF4-FFF2-40B4-BE49-F238E27FC236}">
                <a16:creationId xmlns:a16="http://schemas.microsoft.com/office/drawing/2014/main" id="{0ECACEAF-4E8A-409F-A96A-C0ECA46B8883}"/>
              </a:ext>
            </a:extLst>
          </p:cNvPr>
          <p:cNvSpPr>
            <a:spLocks noGrp="1"/>
          </p:cNvSpPr>
          <p:nvPr>
            <p:ph type="pic" sz="quarter" idx="30"/>
          </p:nvPr>
        </p:nvSpPr>
        <p:spPr>
          <a:xfrm>
            <a:off x="3196914"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30" name="Picture Placeholder 4">
            <a:extLst>
              <a:ext uri="{FF2B5EF4-FFF2-40B4-BE49-F238E27FC236}">
                <a16:creationId xmlns:a16="http://schemas.microsoft.com/office/drawing/2014/main" id="{706FA668-9394-42F3-85C8-613D50855302}"/>
              </a:ext>
            </a:extLst>
          </p:cNvPr>
          <p:cNvSpPr>
            <a:spLocks noGrp="1"/>
          </p:cNvSpPr>
          <p:nvPr>
            <p:ph type="pic" sz="quarter" idx="31"/>
          </p:nvPr>
        </p:nvSpPr>
        <p:spPr>
          <a:xfrm>
            <a:off x="4651702"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31" name="Picture Placeholder 4">
            <a:extLst>
              <a:ext uri="{FF2B5EF4-FFF2-40B4-BE49-F238E27FC236}">
                <a16:creationId xmlns:a16="http://schemas.microsoft.com/office/drawing/2014/main" id="{70A1D5F1-0CEC-4928-BDB1-6C2DDC0D3FDB}"/>
              </a:ext>
            </a:extLst>
          </p:cNvPr>
          <p:cNvSpPr>
            <a:spLocks noGrp="1"/>
          </p:cNvSpPr>
          <p:nvPr>
            <p:ph type="pic" sz="quarter" idx="32"/>
          </p:nvPr>
        </p:nvSpPr>
        <p:spPr>
          <a:xfrm>
            <a:off x="6106490"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32" name="Picture Placeholder 4">
            <a:extLst>
              <a:ext uri="{FF2B5EF4-FFF2-40B4-BE49-F238E27FC236}">
                <a16:creationId xmlns:a16="http://schemas.microsoft.com/office/drawing/2014/main" id="{A212763A-D03F-49D4-91C6-ECC7A02C98EA}"/>
              </a:ext>
            </a:extLst>
          </p:cNvPr>
          <p:cNvSpPr>
            <a:spLocks noGrp="1"/>
          </p:cNvSpPr>
          <p:nvPr>
            <p:ph type="pic" sz="quarter" idx="33"/>
          </p:nvPr>
        </p:nvSpPr>
        <p:spPr>
          <a:xfrm>
            <a:off x="7561277"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33" name="Text Placeholder 14">
            <a:extLst>
              <a:ext uri="{FF2B5EF4-FFF2-40B4-BE49-F238E27FC236}">
                <a16:creationId xmlns:a16="http://schemas.microsoft.com/office/drawing/2014/main" id="{5D4BA8B6-B69C-4AC9-8D15-DD18D74DB2D3}"/>
              </a:ext>
            </a:extLst>
          </p:cNvPr>
          <p:cNvSpPr>
            <a:spLocks noGrp="1"/>
          </p:cNvSpPr>
          <p:nvPr>
            <p:ph type="body" sz="quarter" idx="34" hasCustomPrompt="1"/>
          </p:nvPr>
        </p:nvSpPr>
        <p:spPr>
          <a:xfrm>
            <a:off x="1745602"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4" name="Text Placeholder 14">
            <a:extLst>
              <a:ext uri="{FF2B5EF4-FFF2-40B4-BE49-F238E27FC236}">
                <a16:creationId xmlns:a16="http://schemas.microsoft.com/office/drawing/2014/main" id="{5E3F21CB-3D54-489B-9A30-3A854B8F196A}"/>
              </a:ext>
            </a:extLst>
          </p:cNvPr>
          <p:cNvSpPr>
            <a:spLocks noGrp="1"/>
          </p:cNvSpPr>
          <p:nvPr>
            <p:ph type="body" sz="quarter" idx="35" hasCustomPrompt="1"/>
          </p:nvPr>
        </p:nvSpPr>
        <p:spPr>
          <a:xfrm>
            <a:off x="3203867"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5" name="Text Placeholder 14">
            <a:extLst>
              <a:ext uri="{FF2B5EF4-FFF2-40B4-BE49-F238E27FC236}">
                <a16:creationId xmlns:a16="http://schemas.microsoft.com/office/drawing/2014/main" id="{1DA71580-ECB2-4D09-8897-C50E57D035C3}"/>
              </a:ext>
            </a:extLst>
          </p:cNvPr>
          <p:cNvSpPr>
            <a:spLocks noGrp="1"/>
          </p:cNvSpPr>
          <p:nvPr>
            <p:ph type="body" sz="quarter" idx="36" hasCustomPrompt="1"/>
          </p:nvPr>
        </p:nvSpPr>
        <p:spPr>
          <a:xfrm>
            <a:off x="4662132"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6" name="Text Placeholder 14">
            <a:extLst>
              <a:ext uri="{FF2B5EF4-FFF2-40B4-BE49-F238E27FC236}">
                <a16:creationId xmlns:a16="http://schemas.microsoft.com/office/drawing/2014/main" id="{6B150BEA-75D4-4BD8-A296-50A0131D4DBB}"/>
              </a:ext>
            </a:extLst>
          </p:cNvPr>
          <p:cNvSpPr>
            <a:spLocks noGrp="1"/>
          </p:cNvSpPr>
          <p:nvPr>
            <p:ph type="body" sz="quarter" idx="37" hasCustomPrompt="1"/>
          </p:nvPr>
        </p:nvSpPr>
        <p:spPr>
          <a:xfrm>
            <a:off x="6120397"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7" name="Text Placeholder 14">
            <a:extLst>
              <a:ext uri="{FF2B5EF4-FFF2-40B4-BE49-F238E27FC236}">
                <a16:creationId xmlns:a16="http://schemas.microsoft.com/office/drawing/2014/main" id="{2F7F8C6F-C4E5-4F61-83A3-6E5BA86DC75F}"/>
              </a:ext>
            </a:extLst>
          </p:cNvPr>
          <p:cNvSpPr>
            <a:spLocks noGrp="1"/>
          </p:cNvSpPr>
          <p:nvPr>
            <p:ph type="body" sz="quarter" idx="38" hasCustomPrompt="1"/>
          </p:nvPr>
        </p:nvSpPr>
        <p:spPr>
          <a:xfrm>
            <a:off x="7578663"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8" name="Text Placeholder 14">
            <a:extLst>
              <a:ext uri="{FF2B5EF4-FFF2-40B4-BE49-F238E27FC236}">
                <a16:creationId xmlns:a16="http://schemas.microsoft.com/office/drawing/2014/main" id="{CF887BEC-8696-44FA-AAEB-11CDA42F6C84}"/>
              </a:ext>
            </a:extLst>
          </p:cNvPr>
          <p:cNvSpPr>
            <a:spLocks noGrp="1"/>
          </p:cNvSpPr>
          <p:nvPr>
            <p:ph type="body" sz="quarter" idx="39" hasCustomPrompt="1"/>
          </p:nvPr>
        </p:nvSpPr>
        <p:spPr>
          <a:xfrm>
            <a:off x="1744120"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39" name="Text Placeholder 14">
            <a:extLst>
              <a:ext uri="{FF2B5EF4-FFF2-40B4-BE49-F238E27FC236}">
                <a16:creationId xmlns:a16="http://schemas.microsoft.com/office/drawing/2014/main" id="{6778262D-D493-48E0-BD79-6361B86EC9BA}"/>
              </a:ext>
            </a:extLst>
          </p:cNvPr>
          <p:cNvSpPr>
            <a:spLocks noGrp="1"/>
          </p:cNvSpPr>
          <p:nvPr>
            <p:ph type="body" sz="quarter" idx="40" hasCustomPrompt="1"/>
          </p:nvPr>
        </p:nvSpPr>
        <p:spPr>
          <a:xfrm>
            <a:off x="3200903"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0" name="Text Placeholder 14">
            <a:extLst>
              <a:ext uri="{FF2B5EF4-FFF2-40B4-BE49-F238E27FC236}">
                <a16:creationId xmlns:a16="http://schemas.microsoft.com/office/drawing/2014/main" id="{1BD87ADC-1E7C-4187-A8A9-9112E6E2AC65}"/>
              </a:ext>
            </a:extLst>
          </p:cNvPr>
          <p:cNvSpPr>
            <a:spLocks noGrp="1"/>
          </p:cNvSpPr>
          <p:nvPr>
            <p:ph type="body" sz="quarter" idx="41" hasCustomPrompt="1"/>
          </p:nvPr>
        </p:nvSpPr>
        <p:spPr>
          <a:xfrm>
            <a:off x="4657686"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1" name="Text Placeholder 14">
            <a:extLst>
              <a:ext uri="{FF2B5EF4-FFF2-40B4-BE49-F238E27FC236}">
                <a16:creationId xmlns:a16="http://schemas.microsoft.com/office/drawing/2014/main" id="{35001C77-91F2-4B03-8C37-FB1467681A8A}"/>
              </a:ext>
            </a:extLst>
          </p:cNvPr>
          <p:cNvSpPr>
            <a:spLocks noGrp="1"/>
          </p:cNvSpPr>
          <p:nvPr>
            <p:ph type="body" sz="quarter" idx="42" hasCustomPrompt="1"/>
          </p:nvPr>
        </p:nvSpPr>
        <p:spPr>
          <a:xfrm>
            <a:off x="6114469"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2" name="Text Placeholder 14">
            <a:extLst>
              <a:ext uri="{FF2B5EF4-FFF2-40B4-BE49-F238E27FC236}">
                <a16:creationId xmlns:a16="http://schemas.microsoft.com/office/drawing/2014/main" id="{138A40E3-EB52-48DE-8ADF-840BA50D1923}"/>
              </a:ext>
            </a:extLst>
          </p:cNvPr>
          <p:cNvSpPr>
            <a:spLocks noGrp="1"/>
          </p:cNvSpPr>
          <p:nvPr>
            <p:ph type="body" sz="quarter" idx="43" hasCustomPrompt="1"/>
          </p:nvPr>
        </p:nvSpPr>
        <p:spPr>
          <a:xfrm>
            <a:off x="7571254"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Tree>
    <p:extLst>
      <p:ext uri="{BB962C8B-B14F-4D97-AF65-F5344CB8AC3E}">
        <p14:creationId xmlns:p14="http://schemas.microsoft.com/office/powerpoint/2010/main" val="3674160951"/>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x images and text 3">
    <p:bg>
      <p:bgPr>
        <a:solidFill>
          <a:schemeClr val="accent3">
            <a:alpha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313A7A-AD91-4ED9-8CF5-6890BC33877C}"/>
              </a:ext>
            </a:extLst>
          </p:cNvPr>
          <p:cNvSpPr/>
          <p:nvPr userDrawn="1"/>
        </p:nvSpPr>
        <p:spPr>
          <a:xfrm>
            <a:off x="0" y="0"/>
            <a:ext cx="9144000" cy="193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7"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a:p>
            <a:pPr lvl="1"/>
            <a:endParaRPr lang="en-US" dirty="0"/>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7"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464068"/>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28" name="Picture Placeholder 4">
            <a:extLst>
              <a:ext uri="{FF2B5EF4-FFF2-40B4-BE49-F238E27FC236}">
                <a16:creationId xmlns:a16="http://schemas.microsoft.com/office/drawing/2014/main" id="{2EE733A6-DEFC-4650-AE8D-E0D5B5C822C1}"/>
              </a:ext>
            </a:extLst>
          </p:cNvPr>
          <p:cNvSpPr>
            <a:spLocks noGrp="1"/>
          </p:cNvSpPr>
          <p:nvPr>
            <p:ph type="pic" sz="quarter" idx="29"/>
          </p:nvPr>
        </p:nvSpPr>
        <p:spPr>
          <a:xfrm>
            <a:off x="1742126"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29" name="Picture Placeholder 4">
            <a:extLst>
              <a:ext uri="{FF2B5EF4-FFF2-40B4-BE49-F238E27FC236}">
                <a16:creationId xmlns:a16="http://schemas.microsoft.com/office/drawing/2014/main" id="{0ECACEAF-4E8A-409F-A96A-C0ECA46B8883}"/>
              </a:ext>
            </a:extLst>
          </p:cNvPr>
          <p:cNvSpPr>
            <a:spLocks noGrp="1"/>
          </p:cNvSpPr>
          <p:nvPr>
            <p:ph type="pic" sz="quarter" idx="30"/>
          </p:nvPr>
        </p:nvSpPr>
        <p:spPr>
          <a:xfrm>
            <a:off x="3196914"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30" name="Picture Placeholder 4">
            <a:extLst>
              <a:ext uri="{FF2B5EF4-FFF2-40B4-BE49-F238E27FC236}">
                <a16:creationId xmlns:a16="http://schemas.microsoft.com/office/drawing/2014/main" id="{706FA668-9394-42F3-85C8-613D50855302}"/>
              </a:ext>
            </a:extLst>
          </p:cNvPr>
          <p:cNvSpPr>
            <a:spLocks noGrp="1"/>
          </p:cNvSpPr>
          <p:nvPr>
            <p:ph type="pic" sz="quarter" idx="31"/>
          </p:nvPr>
        </p:nvSpPr>
        <p:spPr>
          <a:xfrm>
            <a:off x="4651702"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31" name="Picture Placeholder 4">
            <a:extLst>
              <a:ext uri="{FF2B5EF4-FFF2-40B4-BE49-F238E27FC236}">
                <a16:creationId xmlns:a16="http://schemas.microsoft.com/office/drawing/2014/main" id="{70A1D5F1-0CEC-4928-BDB1-6C2DDC0D3FDB}"/>
              </a:ext>
            </a:extLst>
          </p:cNvPr>
          <p:cNvSpPr>
            <a:spLocks noGrp="1"/>
          </p:cNvSpPr>
          <p:nvPr>
            <p:ph type="pic" sz="quarter" idx="32"/>
          </p:nvPr>
        </p:nvSpPr>
        <p:spPr>
          <a:xfrm>
            <a:off x="6106490"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32" name="Picture Placeholder 4">
            <a:extLst>
              <a:ext uri="{FF2B5EF4-FFF2-40B4-BE49-F238E27FC236}">
                <a16:creationId xmlns:a16="http://schemas.microsoft.com/office/drawing/2014/main" id="{A212763A-D03F-49D4-91C6-ECC7A02C98EA}"/>
              </a:ext>
            </a:extLst>
          </p:cNvPr>
          <p:cNvSpPr>
            <a:spLocks noGrp="1"/>
          </p:cNvSpPr>
          <p:nvPr>
            <p:ph type="pic" sz="quarter" idx="33"/>
          </p:nvPr>
        </p:nvSpPr>
        <p:spPr>
          <a:xfrm>
            <a:off x="7561277"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lv-LV" dirty="0"/>
              <a:t>Noklikšķiniet uz ikonas, lai pievienotu attēlu</a:t>
            </a:r>
            <a:endParaRPr lang="en-GB" dirty="0"/>
          </a:p>
        </p:txBody>
      </p:sp>
      <p:sp>
        <p:nvSpPr>
          <p:cNvPr id="33" name="Text Placeholder 14">
            <a:extLst>
              <a:ext uri="{FF2B5EF4-FFF2-40B4-BE49-F238E27FC236}">
                <a16:creationId xmlns:a16="http://schemas.microsoft.com/office/drawing/2014/main" id="{5D4BA8B6-B69C-4AC9-8D15-DD18D74DB2D3}"/>
              </a:ext>
            </a:extLst>
          </p:cNvPr>
          <p:cNvSpPr>
            <a:spLocks noGrp="1"/>
          </p:cNvSpPr>
          <p:nvPr>
            <p:ph type="body" sz="quarter" idx="34" hasCustomPrompt="1"/>
          </p:nvPr>
        </p:nvSpPr>
        <p:spPr>
          <a:xfrm>
            <a:off x="1745602"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4" name="Text Placeholder 14">
            <a:extLst>
              <a:ext uri="{FF2B5EF4-FFF2-40B4-BE49-F238E27FC236}">
                <a16:creationId xmlns:a16="http://schemas.microsoft.com/office/drawing/2014/main" id="{5E3F21CB-3D54-489B-9A30-3A854B8F196A}"/>
              </a:ext>
            </a:extLst>
          </p:cNvPr>
          <p:cNvSpPr>
            <a:spLocks noGrp="1"/>
          </p:cNvSpPr>
          <p:nvPr>
            <p:ph type="body" sz="quarter" idx="35" hasCustomPrompt="1"/>
          </p:nvPr>
        </p:nvSpPr>
        <p:spPr>
          <a:xfrm>
            <a:off x="3203867"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5" name="Text Placeholder 14">
            <a:extLst>
              <a:ext uri="{FF2B5EF4-FFF2-40B4-BE49-F238E27FC236}">
                <a16:creationId xmlns:a16="http://schemas.microsoft.com/office/drawing/2014/main" id="{1DA71580-ECB2-4D09-8897-C50E57D035C3}"/>
              </a:ext>
            </a:extLst>
          </p:cNvPr>
          <p:cNvSpPr>
            <a:spLocks noGrp="1"/>
          </p:cNvSpPr>
          <p:nvPr>
            <p:ph type="body" sz="quarter" idx="36" hasCustomPrompt="1"/>
          </p:nvPr>
        </p:nvSpPr>
        <p:spPr>
          <a:xfrm>
            <a:off x="4662132"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6" name="Text Placeholder 14">
            <a:extLst>
              <a:ext uri="{FF2B5EF4-FFF2-40B4-BE49-F238E27FC236}">
                <a16:creationId xmlns:a16="http://schemas.microsoft.com/office/drawing/2014/main" id="{6B150BEA-75D4-4BD8-A296-50A0131D4DBB}"/>
              </a:ext>
            </a:extLst>
          </p:cNvPr>
          <p:cNvSpPr>
            <a:spLocks noGrp="1"/>
          </p:cNvSpPr>
          <p:nvPr>
            <p:ph type="body" sz="quarter" idx="37" hasCustomPrompt="1"/>
          </p:nvPr>
        </p:nvSpPr>
        <p:spPr>
          <a:xfrm>
            <a:off x="6120397"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7" name="Text Placeholder 14">
            <a:extLst>
              <a:ext uri="{FF2B5EF4-FFF2-40B4-BE49-F238E27FC236}">
                <a16:creationId xmlns:a16="http://schemas.microsoft.com/office/drawing/2014/main" id="{2F7F8C6F-C4E5-4F61-83A3-6E5BA86DC75F}"/>
              </a:ext>
            </a:extLst>
          </p:cNvPr>
          <p:cNvSpPr>
            <a:spLocks noGrp="1"/>
          </p:cNvSpPr>
          <p:nvPr>
            <p:ph type="body" sz="quarter" idx="38" hasCustomPrompt="1"/>
          </p:nvPr>
        </p:nvSpPr>
        <p:spPr>
          <a:xfrm>
            <a:off x="7578663"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8" name="Text Placeholder 14">
            <a:extLst>
              <a:ext uri="{FF2B5EF4-FFF2-40B4-BE49-F238E27FC236}">
                <a16:creationId xmlns:a16="http://schemas.microsoft.com/office/drawing/2014/main" id="{CF887BEC-8696-44FA-AAEB-11CDA42F6C84}"/>
              </a:ext>
            </a:extLst>
          </p:cNvPr>
          <p:cNvSpPr>
            <a:spLocks noGrp="1"/>
          </p:cNvSpPr>
          <p:nvPr>
            <p:ph type="body" sz="quarter" idx="39" hasCustomPrompt="1"/>
          </p:nvPr>
        </p:nvSpPr>
        <p:spPr>
          <a:xfrm>
            <a:off x="1744120"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39" name="Text Placeholder 14">
            <a:extLst>
              <a:ext uri="{FF2B5EF4-FFF2-40B4-BE49-F238E27FC236}">
                <a16:creationId xmlns:a16="http://schemas.microsoft.com/office/drawing/2014/main" id="{6778262D-D493-48E0-BD79-6361B86EC9BA}"/>
              </a:ext>
            </a:extLst>
          </p:cNvPr>
          <p:cNvSpPr>
            <a:spLocks noGrp="1"/>
          </p:cNvSpPr>
          <p:nvPr>
            <p:ph type="body" sz="quarter" idx="40" hasCustomPrompt="1"/>
          </p:nvPr>
        </p:nvSpPr>
        <p:spPr>
          <a:xfrm>
            <a:off x="3200903"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0" name="Text Placeholder 14">
            <a:extLst>
              <a:ext uri="{FF2B5EF4-FFF2-40B4-BE49-F238E27FC236}">
                <a16:creationId xmlns:a16="http://schemas.microsoft.com/office/drawing/2014/main" id="{1BD87ADC-1E7C-4187-A8A9-9112E6E2AC65}"/>
              </a:ext>
            </a:extLst>
          </p:cNvPr>
          <p:cNvSpPr>
            <a:spLocks noGrp="1"/>
          </p:cNvSpPr>
          <p:nvPr>
            <p:ph type="body" sz="quarter" idx="41" hasCustomPrompt="1"/>
          </p:nvPr>
        </p:nvSpPr>
        <p:spPr>
          <a:xfrm>
            <a:off x="4657686"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1" name="Text Placeholder 14">
            <a:extLst>
              <a:ext uri="{FF2B5EF4-FFF2-40B4-BE49-F238E27FC236}">
                <a16:creationId xmlns:a16="http://schemas.microsoft.com/office/drawing/2014/main" id="{35001C77-91F2-4B03-8C37-FB1467681A8A}"/>
              </a:ext>
            </a:extLst>
          </p:cNvPr>
          <p:cNvSpPr>
            <a:spLocks noGrp="1"/>
          </p:cNvSpPr>
          <p:nvPr>
            <p:ph type="body" sz="quarter" idx="42" hasCustomPrompt="1"/>
          </p:nvPr>
        </p:nvSpPr>
        <p:spPr>
          <a:xfrm>
            <a:off x="6114469"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2" name="Text Placeholder 14">
            <a:extLst>
              <a:ext uri="{FF2B5EF4-FFF2-40B4-BE49-F238E27FC236}">
                <a16:creationId xmlns:a16="http://schemas.microsoft.com/office/drawing/2014/main" id="{138A40E3-EB52-48DE-8ADF-840BA50D1923}"/>
              </a:ext>
            </a:extLst>
          </p:cNvPr>
          <p:cNvSpPr>
            <a:spLocks noGrp="1"/>
          </p:cNvSpPr>
          <p:nvPr>
            <p:ph type="body" sz="quarter" idx="43" hasCustomPrompt="1"/>
          </p:nvPr>
        </p:nvSpPr>
        <p:spPr>
          <a:xfrm>
            <a:off x="7571254"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Tree>
    <p:extLst>
      <p:ext uri="{BB962C8B-B14F-4D97-AF65-F5344CB8AC3E}">
        <p14:creationId xmlns:p14="http://schemas.microsoft.com/office/powerpoint/2010/main" val="1771148777"/>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s and picture">
    <p:bg>
      <p:bgPr>
        <a:solidFill>
          <a:schemeClr val="bg1"/>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1A66733-51BD-4A1B-A1E1-2EA7AEFEDF64}"/>
              </a:ext>
            </a:extLst>
          </p:cNvPr>
          <p:cNvSpPr>
            <a:spLocks noGrp="1"/>
          </p:cNvSpPr>
          <p:nvPr>
            <p:ph type="pic" sz="quarter" idx="17" hasCustomPrompt="1"/>
          </p:nvPr>
        </p:nvSpPr>
        <p:spPr>
          <a:xfrm>
            <a:off x="6113418" y="0"/>
            <a:ext cx="3030582" cy="5143500"/>
          </a:xfrm>
          <a:solidFill>
            <a:schemeClr val="bg1">
              <a:lumMod val="75000"/>
            </a:schemeClr>
          </a:solid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picture</a:t>
            </a:r>
          </a:p>
        </p:txBody>
      </p:sp>
      <p:sp>
        <p:nvSpPr>
          <p:cNvPr id="2" name="Title 1"/>
          <p:cNvSpPr>
            <a:spLocks noGrp="1"/>
          </p:cNvSpPr>
          <p:nvPr>
            <p:ph type="title" hasCustomPrompt="1"/>
          </p:nvPr>
        </p:nvSpPr>
        <p:spPr>
          <a:xfrm>
            <a:off x="287339" y="231774"/>
            <a:ext cx="5580061"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chemeClr val="bg1"/>
                </a:solidFill>
              </a:defRPr>
            </a:lvl1p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chemeClr val="bg1"/>
                </a:solidFill>
              </a:defRPr>
            </a:lvl1pPr>
          </a:lstStyle>
          <a:p>
            <a:fld id="{61E25E67-CBB9-434B-BBF7-0A5E970272B8}" type="slidenum">
              <a:rPr lang="en-US" smtClean="0"/>
              <a:pPr/>
              <a:t>‹#›</a:t>
            </a:fld>
            <a:endParaRPr lang="en-US" dirty="0"/>
          </a:p>
        </p:txBody>
      </p:sp>
      <p:sp>
        <p:nvSpPr>
          <p:cNvPr id="11" name="Text Placeholder 14">
            <a:extLst>
              <a:ext uri="{FF2B5EF4-FFF2-40B4-BE49-F238E27FC236}">
                <a16:creationId xmlns:a16="http://schemas.microsoft.com/office/drawing/2014/main" id="{86C15EA9-6488-44FD-9697-87CBA3F18989}"/>
              </a:ext>
            </a:extLst>
          </p:cNvPr>
          <p:cNvSpPr>
            <a:spLocks noGrp="1"/>
          </p:cNvSpPr>
          <p:nvPr>
            <p:ph type="body" sz="quarter" idx="18"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4">
            <a:extLst>
              <a:ext uri="{FF2B5EF4-FFF2-40B4-BE49-F238E27FC236}">
                <a16:creationId xmlns:a16="http://schemas.microsoft.com/office/drawing/2014/main" id="{29853EE3-B235-4C12-856E-DA5CA39C634B}"/>
              </a:ext>
            </a:extLst>
          </p:cNvPr>
          <p:cNvSpPr>
            <a:spLocks noGrp="1"/>
          </p:cNvSpPr>
          <p:nvPr>
            <p:ph type="body" sz="quarter" idx="19" hasCustomPrompt="1"/>
          </p:nvPr>
        </p:nvSpPr>
        <p:spPr>
          <a:xfrm>
            <a:off x="3203575"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4082505"/>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picture 1">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EFD8556-0AB6-4925-BC1F-6A8D224BE8A2}"/>
              </a:ext>
            </a:extLst>
          </p:cNvPr>
          <p:cNvSpPr>
            <a:spLocks noGrp="1"/>
          </p:cNvSpPr>
          <p:nvPr>
            <p:ph type="pic" sz="quarter" idx="19" hasCustomPrompt="1"/>
          </p:nvPr>
        </p:nvSpPr>
        <p:spPr>
          <a:xfrm>
            <a:off x="3203575" y="0"/>
            <a:ext cx="5940425" cy="5143500"/>
          </a:xfrm>
          <a:solidFill>
            <a:schemeClr val="bg1">
              <a:lumMod val="75000"/>
            </a:schemeClr>
          </a:solidFill>
        </p:spPr>
        <p:txBody>
          <a:bodyPr anchor="ctr">
            <a:normAutofit/>
          </a:bodyPr>
          <a:lstStyle>
            <a:lvl1pPr marL="0" indent="0" algn="ctr">
              <a:buNone/>
              <a:defRPr sz="1200"/>
            </a:lvl1pPr>
          </a:lstStyle>
          <a:p>
            <a:r>
              <a:rPr lang="en-US" dirty="0"/>
              <a:t>Click to add picture</a:t>
            </a:r>
          </a:p>
        </p:txBody>
      </p:sp>
      <p:sp>
        <p:nvSpPr>
          <p:cNvPr id="2" name="Title 1"/>
          <p:cNvSpPr>
            <a:spLocks noGrp="1"/>
          </p:cNvSpPr>
          <p:nvPr>
            <p:ph type="title" hasCustomPrompt="1"/>
          </p:nvPr>
        </p:nvSpPr>
        <p:spPr>
          <a:xfrm>
            <a:off x="287340" y="231775"/>
            <a:ext cx="2663824" cy="1008064"/>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chemeClr val="bg1"/>
                </a:solidFill>
              </a:defRPr>
            </a:lvl1p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chemeClr val="bg1"/>
                </a:solidFill>
              </a:defRPr>
            </a:lvl1pPr>
          </a:lstStyle>
          <a:p>
            <a:fld id="{61E25E67-CBB9-434B-BBF7-0A5E970272B8}" type="slidenum">
              <a:rPr lang="en-US" smtClean="0"/>
              <a:pPr/>
              <a:t>‹#›</a:t>
            </a:fld>
            <a:endParaRPr lang="en-US" dirty="0"/>
          </a:p>
        </p:txBody>
      </p:sp>
      <p:sp>
        <p:nvSpPr>
          <p:cNvPr id="11" name="Text Placeholder 14">
            <a:extLst>
              <a:ext uri="{FF2B5EF4-FFF2-40B4-BE49-F238E27FC236}">
                <a16:creationId xmlns:a16="http://schemas.microsoft.com/office/drawing/2014/main" id="{1FC4084A-15B9-46BC-968F-A2F45E885110}"/>
              </a:ext>
            </a:extLst>
          </p:cNvPr>
          <p:cNvSpPr>
            <a:spLocks noGrp="1"/>
          </p:cNvSpPr>
          <p:nvPr>
            <p:ph type="body" sz="quarter" idx="20"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8142743"/>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picture 2">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2EED53-4FAF-470B-BABA-95415FCA0B32}"/>
              </a:ext>
            </a:extLst>
          </p:cNvPr>
          <p:cNvSpPr/>
          <p:nvPr userDrawn="1"/>
        </p:nvSpPr>
        <p:spPr>
          <a:xfrm>
            <a:off x="0" y="0"/>
            <a:ext cx="32035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87340" y="231774"/>
            <a:ext cx="2663824"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9994B1"/>
                </a:solidFill>
              </a:defRPr>
            </a:lvl1p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9994B1"/>
                </a:solidFill>
              </a:defRPr>
            </a:lvl1pPr>
          </a:lstStyle>
          <a:p>
            <a:fld id="{61E25E67-CBB9-434B-BBF7-0A5E970272B8}" type="slidenum">
              <a:rPr lang="en-US" smtClean="0"/>
              <a:pPr/>
              <a:t>‹#›</a:t>
            </a:fld>
            <a:endParaRPr lang="en-US" dirty="0"/>
          </a:p>
        </p:txBody>
      </p:sp>
      <p:grpSp>
        <p:nvGrpSpPr>
          <p:cNvPr id="11" name="Graphic 19">
            <a:extLst>
              <a:ext uri="{FF2B5EF4-FFF2-40B4-BE49-F238E27FC236}">
                <a16:creationId xmlns:a16="http://schemas.microsoft.com/office/drawing/2014/main" id="{6EC4B04A-FD2E-440A-B266-DB1890A20B15}"/>
              </a:ext>
            </a:extLst>
          </p:cNvPr>
          <p:cNvGrpSpPr/>
          <p:nvPr userDrawn="1"/>
        </p:nvGrpSpPr>
        <p:grpSpPr>
          <a:xfrm>
            <a:off x="294595" y="4913727"/>
            <a:ext cx="487916" cy="81562"/>
            <a:chOff x="301852" y="4913727"/>
            <a:chExt cx="487916" cy="81562"/>
          </a:xfrm>
          <a:solidFill>
            <a:srgbClr val="BEBEBE"/>
          </a:solidFill>
        </p:grpSpPr>
        <p:sp>
          <p:nvSpPr>
            <p:cNvPr id="12" name="Freeform: Shape 11">
              <a:extLst>
                <a:ext uri="{FF2B5EF4-FFF2-40B4-BE49-F238E27FC236}">
                  <a16:creationId xmlns:a16="http://schemas.microsoft.com/office/drawing/2014/main" id="{64E67AE1-3A55-4FE3-AFA3-D44BDDE51A76}"/>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2DDF7F79-ACCF-4E1A-8668-26E488678121}"/>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BBB84DAD-A6E2-4856-A62D-335C50EF1184}"/>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87650A64-39E5-4A8B-8C8A-C967473220D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0D8D9B8-112F-4E87-8C53-3E8A9737CAC8}"/>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4A42C00B-48E5-45D9-8C25-3D9FDFC144D1}"/>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46846ED9-346A-4E74-B2C7-E35F271FA7E2}"/>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FA4A0209-A5B5-4352-AA4A-3EC008E71236}"/>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782F71D0-BFBB-44B6-9F79-499711036F57}"/>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5386E7E-229C-4AC3-B5BE-E9CF22FEE78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6B68B6AE-6454-46C6-821D-20923944E95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310546DE-A37B-4F37-8A23-7BEA4B35C08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65D784D4-ED0C-4B9F-8199-612AB0334EE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306A1E2-3540-412C-96A7-24C8339F5787}"/>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5836F61A-C498-4BF3-B126-BBAD79E248A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40BA1CDF-7FA8-43EC-B8CB-01A67A5DBA46}"/>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BFE79733-74E2-4B88-A2C0-8A84B618AE3F}"/>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36604E9F-B455-447C-840D-B2E6098341A3}"/>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7CE3B313-27DB-4FE0-A76F-6254993DF3CC}"/>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E40B51F9-0E4E-4B25-9A8D-AB82B7CD8FDA}"/>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5" name="Text Placeholder 14">
            <a:extLst>
              <a:ext uri="{FF2B5EF4-FFF2-40B4-BE49-F238E27FC236}">
                <a16:creationId xmlns:a16="http://schemas.microsoft.com/office/drawing/2014/main" id="{34D410A3-6262-4104-8421-EEA32224C992}"/>
              </a:ext>
            </a:extLst>
          </p:cNvPr>
          <p:cNvSpPr>
            <a:spLocks noGrp="1"/>
          </p:cNvSpPr>
          <p:nvPr>
            <p:ph type="body" sz="quarter" idx="17"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6ED0B705-AD58-4371-B16B-CE872F23B60B}"/>
              </a:ext>
            </a:extLst>
          </p:cNvPr>
          <p:cNvSpPr>
            <a:spLocks noGrp="1"/>
          </p:cNvSpPr>
          <p:nvPr>
            <p:ph type="pic" sz="quarter" idx="18" hasCustomPrompt="1"/>
          </p:nvPr>
        </p:nvSpPr>
        <p:spPr>
          <a:xfrm>
            <a:off x="4301656" y="737389"/>
            <a:ext cx="3744264" cy="3333680"/>
          </a:xfrm>
          <a:blipFill dpi="0" rotWithShape="1">
            <a:blip r:embed="rId2" cstate="print">
              <a:extLst>
                <a:ext uri="{28A0092B-C50C-407E-A947-70E740481C1C}">
                  <a14:useLocalDpi xmlns:a14="http://schemas.microsoft.com/office/drawing/2010/main"/>
                </a:ext>
              </a:extLst>
            </a:blip>
            <a:srcRect/>
            <a:stretch>
              <a:fillRect t="728" b="728"/>
            </a:stretch>
          </a:blipFill>
        </p:spPr>
        <p:txBody>
          <a:bodyPr anchor="ctr">
            <a:normAutofit/>
          </a:bodyPr>
          <a:lstStyle>
            <a:lvl1pPr marL="0" indent="0" algn="ctr">
              <a:buNone/>
              <a:defRPr sz="1200">
                <a:solidFill>
                  <a:schemeClr val="bg1"/>
                </a:solidFill>
              </a:defRPr>
            </a:lvl1pPr>
          </a:lstStyle>
          <a:p>
            <a:r>
              <a:rPr lang="en-US" dirty="0"/>
              <a:t>Click to add picture</a:t>
            </a:r>
          </a:p>
        </p:txBody>
      </p:sp>
    </p:spTree>
    <p:extLst>
      <p:ext uri="{BB962C8B-B14F-4D97-AF65-F5344CB8AC3E}">
        <p14:creationId xmlns:p14="http://schemas.microsoft.com/office/powerpoint/2010/main" val="2010037865"/>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three pictures/textboxes">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2EED53-4FAF-470B-BABA-95415FCA0B32}"/>
              </a:ext>
            </a:extLst>
          </p:cNvPr>
          <p:cNvSpPr/>
          <p:nvPr userDrawn="1"/>
        </p:nvSpPr>
        <p:spPr>
          <a:xfrm>
            <a:off x="0" y="0"/>
            <a:ext cx="32035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87340" y="231774"/>
            <a:ext cx="2663824"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9994B1"/>
                </a:solidFill>
              </a:defRPr>
            </a:lvl1p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9994B1"/>
                </a:solidFill>
              </a:defRPr>
            </a:lvl1pPr>
          </a:lstStyle>
          <a:p>
            <a:fld id="{61E25E67-CBB9-434B-BBF7-0A5E970272B8}" type="slidenum">
              <a:rPr lang="en-US" smtClean="0"/>
              <a:pPr/>
              <a:t>‹#›</a:t>
            </a:fld>
            <a:endParaRPr lang="en-US" dirty="0"/>
          </a:p>
        </p:txBody>
      </p:sp>
      <p:grpSp>
        <p:nvGrpSpPr>
          <p:cNvPr id="11" name="Graphic 19">
            <a:extLst>
              <a:ext uri="{FF2B5EF4-FFF2-40B4-BE49-F238E27FC236}">
                <a16:creationId xmlns:a16="http://schemas.microsoft.com/office/drawing/2014/main" id="{6EC4B04A-FD2E-440A-B266-DB1890A20B15}"/>
              </a:ext>
            </a:extLst>
          </p:cNvPr>
          <p:cNvGrpSpPr/>
          <p:nvPr userDrawn="1"/>
        </p:nvGrpSpPr>
        <p:grpSpPr>
          <a:xfrm>
            <a:off x="294595" y="4913727"/>
            <a:ext cx="487916" cy="81562"/>
            <a:chOff x="301852" y="4913727"/>
            <a:chExt cx="487916" cy="81562"/>
          </a:xfrm>
          <a:solidFill>
            <a:srgbClr val="BEBEBE"/>
          </a:solidFill>
        </p:grpSpPr>
        <p:sp>
          <p:nvSpPr>
            <p:cNvPr id="12" name="Freeform: Shape 11">
              <a:extLst>
                <a:ext uri="{FF2B5EF4-FFF2-40B4-BE49-F238E27FC236}">
                  <a16:creationId xmlns:a16="http://schemas.microsoft.com/office/drawing/2014/main" id="{64E67AE1-3A55-4FE3-AFA3-D44BDDE51A76}"/>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2DDF7F79-ACCF-4E1A-8668-26E488678121}"/>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BBB84DAD-A6E2-4856-A62D-335C50EF1184}"/>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87650A64-39E5-4A8B-8C8A-C967473220D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0D8D9B8-112F-4E87-8C53-3E8A9737CAC8}"/>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4A42C00B-48E5-45D9-8C25-3D9FDFC144D1}"/>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46846ED9-346A-4E74-B2C7-E35F271FA7E2}"/>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FA4A0209-A5B5-4352-AA4A-3EC008E71236}"/>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782F71D0-BFBB-44B6-9F79-499711036F57}"/>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5386E7E-229C-4AC3-B5BE-E9CF22FEE78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6B68B6AE-6454-46C6-821D-20923944E95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310546DE-A37B-4F37-8A23-7BEA4B35C08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65D784D4-ED0C-4B9F-8199-612AB0334EE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306A1E2-3540-412C-96A7-24C8339F5787}"/>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5836F61A-C498-4BF3-B126-BBAD79E248A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40BA1CDF-7FA8-43EC-B8CB-01A67A5DBA46}"/>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BFE79733-74E2-4B88-A2C0-8A84B618AE3F}"/>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36604E9F-B455-447C-840D-B2E6098341A3}"/>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7CE3B313-27DB-4FE0-A76F-6254993DF3CC}"/>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E40B51F9-0E4E-4B25-9A8D-AB82B7CD8FDA}"/>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5" name="Text Placeholder 14">
            <a:extLst>
              <a:ext uri="{FF2B5EF4-FFF2-40B4-BE49-F238E27FC236}">
                <a16:creationId xmlns:a16="http://schemas.microsoft.com/office/drawing/2014/main" id="{34D410A3-6262-4104-8421-EEA32224C992}"/>
              </a:ext>
            </a:extLst>
          </p:cNvPr>
          <p:cNvSpPr>
            <a:spLocks noGrp="1"/>
          </p:cNvSpPr>
          <p:nvPr>
            <p:ph type="body" sz="quarter" idx="17"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6ED0B705-AD58-4371-B16B-CE872F23B60B}"/>
              </a:ext>
            </a:extLst>
          </p:cNvPr>
          <p:cNvSpPr>
            <a:spLocks noGrp="1"/>
          </p:cNvSpPr>
          <p:nvPr>
            <p:ph type="pic" sz="quarter" idx="18" hasCustomPrompt="1"/>
          </p:nvPr>
        </p:nvSpPr>
        <p:spPr>
          <a:xfrm>
            <a:off x="4238046" y="1166759"/>
            <a:ext cx="877538" cy="781310"/>
          </a:xfrm>
          <a:solidFill>
            <a:schemeClr val="bg1">
              <a:lumMod val="75000"/>
            </a:schemeClr>
          </a:solidFill>
        </p:spPr>
        <p:txBody>
          <a:bodyPr anchor="ctr">
            <a:normAutofit/>
          </a:bodyPr>
          <a:lstStyle>
            <a:lvl1pPr marL="0" indent="0" algn="ctr">
              <a:spcBef>
                <a:spcPts val="0"/>
              </a:spcBef>
              <a:buNone/>
              <a:defRPr sz="1100">
                <a:solidFill>
                  <a:schemeClr val="bg1"/>
                </a:solidFill>
              </a:defRPr>
            </a:lvl1pPr>
          </a:lstStyle>
          <a:p>
            <a:r>
              <a:rPr lang="en-US" dirty="0"/>
              <a:t>Click to add picture</a:t>
            </a:r>
          </a:p>
        </p:txBody>
      </p:sp>
      <p:sp>
        <p:nvSpPr>
          <p:cNvPr id="37" name="Picture Placeholder 5">
            <a:extLst>
              <a:ext uri="{FF2B5EF4-FFF2-40B4-BE49-F238E27FC236}">
                <a16:creationId xmlns:a16="http://schemas.microsoft.com/office/drawing/2014/main" id="{91CD0FB5-E4FD-4E34-9502-77B6475DA321}"/>
              </a:ext>
            </a:extLst>
          </p:cNvPr>
          <p:cNvSpPr>
            <a:spLocks noGrp="1"/>
          </p:cNvSpPr>
          <p:nvPr>
            <p:ph type="pic" sz="quarter" idx="19" hasCustomPrompt="1"/>
          </p:nvPr>
        </p:nvSpPr>
        <p:spPr>
          <a:xfrm>
            <a:off x="4238046" y="2120916"/>
            <a:ext cx="877538" cy="781310"/>
          </a:xfrm>
          <a:solidFill>
            <a:schemeClr val="bg1">
              <a:lumMod val="75000"/>
            </a:schemeClr>
          </a:solidFill>
        </p:spPr>
        <p:txBody>
          <a:bodyPr anchor="ctr">
            <a:normAutofit/>
          </a:bodyPr>
          <a:lstStyle>
            <a:lvl1pPr marL="0" indent="0" algn="ctr">
              <a:spcBef>
                <a:spcPts val="0"/>
              </a:spcBef>
              <a:buNone/>
              <a:defRPr sz="1100">
                <a:solidFill>
                  <a:schemeClr val="bg1"/>
                </a:solidFill>
              </a:defRPr>
            </a:lvl1pPr>
          </a:lstStyle>
          <a:p>
            <a:r>
              <a:rPr lang="en-US" dirty="0"/>
              <a:t>Click to add picture</a:t>
            </a:r>
          </a:p>
        </p:txBody>
      </p:sp>
      <p:sp>
        <p:nvSpPr>
          <p:cNvPr id="38" name="Picture Placeholder 5">
            <a:extLst>
              <a:ext uri="{FF2B5EF4-FFF2-40B4-BE49-F238E27FC236}">
                <a16:creationId xmlns:a16="http://schemas.microsoft.com/office/drawing/2014/main" id="{F7DDAB31-986C-40A8-9C1D-E66196707E32}"/>
              </a:ext>
            </a:extLst>
          </p:cNvPr>
          <p:cNvSpPr>
            <a:spLocks noGrp="1"/>
          </p:cNvSpPr>
          <p:nvPr>
            <p:ph type="pic" sz="quarter" idx="20" hasCustomPrompt="1"/>
          </p:nvPr>
        </p:nvSpPr>
        <p:spPr>
          <a:xfrm>
            <a:off x="4238046" y="3075073"/>
            <a:ext cx="877538" cy="781310"/>
          </a:xfrm>
          <a:solidFill>
            <a:schemeClr val="bg1">
              <a:lumMod val="75000"/>
            </a:schemeClr>
          </a:solidFill>
        </p:spPr>
        <p:txBody>
          <a:bodyPr anchor="ctr">
            <a:normAutofit/>
          </a:bodyPr>
          <a:lstStyle>
            <a:lvl1pPr marL="0" indent="0" algn="ctr">
              <a:spcBef>
                <a:spcPts val="0"/>
              </a:spcBef>
              <a:buNone/>
              <a:defRPr sz="1100">
                <a:solidFill>
                  <a:schemeClr val="bg1"/>
                </a:solidFill>
              </a:defRPr>
            </a:lvl1pPr>
          </a:lstStyle>
          <a:p>
            <a:r>
              <a:rPr lang="en-US" dirty="0"/>
              <a:t>Click to add picture</a:t>
            </a:r>
          </a:p>
        </p:txBody>
      </p:sp>
      <p:sp>
        <p:nvSpPr>
          <p:cNvPr id="39" name="Text Placeholder 14">
            <a:extLst>
              <a:ext uri="{FF2B5EF4-FFF2-40B4-BE49-F238E27FC236}">
                <a16:creationId xmlns:a16="http://schemas.microsoft.com/office/drawing/2014/main" id="{ED74DBC9-5F8C-482F-B8EC-528AE7B206B6}"/>
              </a:ext>
            </a:extLst>
          </p:cNvPr>
          <p:cNvSpPr>
            <a:spLocks noGrp="1"/>
          </p:cNvSpPr>
          <p:nvPr>
            <p:ph type="body" sz="quarter" idx="21" hasCustomPrompt="1"/>
          </p:nvPr>
        </p:nvSpPr>
        <p:spPr>
          <a:xfrm>
            <a:off x="5204211" y="1166759"/>
            <a:ext cx="3652452" cy="781310"/>
          </a:xfrm>
        </p:spPr>
        <p:txBody>
          <a:bodyPr anchor="ctr">
            <a:normAutofit/>
          </a:bodyPr>
          <a:lstStyle>
            <a:lvl1pPr marL="0" indent="0">
              <a:buNone/>
              <a:defRPr sz="1600">
                <a:solidFill>
                  <a:schemeClr val="bg1"/>
                </a:solidFill>
              </a:defRPr>
            </a:lvl1pPr>
            <a:lvl2pPr marL="179388" indent="0">
              <a:buNone/>
              <a:defRPr sz="1100">
                <a:solidFill>
                  <a:schemeClr val="bg1"/>
                </a:solidFill>
              </a:defRPr>
            </a:lvl2pPr>
            <a:lvl3pPr marL="360362" indent="0">
              <a:buNone/>
              <a:defRPr sz="1000"/>
            </a:lvl3pPr>
            <a:lvl4pPr marL="539750" indent="0">
              <a:buNone/>
              <a:defRPr sz="1000"/>
            </a:lvl4pPr>
            <a:lvl5pPr marL="719137" indent="0">
              <a:buNone/>
              <a:defRPr sz="1000"/>
            </a:lvl5pPr>
          </a:lstStyle>
          <a:p>
            <a:pPr lvl="0"/>
            <a:r>
              <a:rPr lang="en-US"/>
              <a:t>Click to add text</a:t>
            </a:r>
            <a:endParaRPr lang="en-US" dirty="0"/>
          </a:p>
        </p:txBody>
      </p:sp>
      <p:sp>
        <p:nvSpPr>
          <p:cNvPr id="40" name="Text Placeholder 14">
            <a:extLst>
              <a:ext uri="{FF2B5EF4-FFF2-40B4-BE49-F238E27FC236}">
                <a16:creationId xmlns:a16="http://schemas.microsoft.com/office/drawing/2014/main" id="{4526E8DE-9F24-429B-97B3-00129BD207F5}"/>
              </a:ext>
            </a:extLst>
          </p:cNvPr>
          <p:cNvSpPr>
            <a:spLocks noGrp="1"/>
          </p:cNvSpPr>
          <p:nvPr>
            <p:ph type="body" sz="quarter" idx="22" hasCustomPrompt="1"/>
          </p:nvPr>
        </p:nvSpPr>
        <p:spPr>
          <a:xfrm>
            <a:off x="5204211" y="2120916"/>
            <a:ext cx="3652452" cy="781310"/>
          </a:xfrm>
        </p:spPr>
        <p:txBody>
          <a:bodyPr anchor="ctr">
            <a:normAutofit/>
          </a:bodyPr>
          <a:lstStyle>
            <a:lvl1pPr marL="0" indent="0">
              <a:buNone/>
              <a:defRPr sz="1600">
                <a:solidFill>
                  <a:schemeClr val="bg1"/>
                </a:solidFill>
              </a:defRPr>
            </a:lvl1pPr>
            <a:lvl2pPr marL="179388" indent="0">
              <a:buNone/>
              <a:defRPr sz="1100">
                <a:solidFill>
                  <a:schemeClr val="bg1"/>
                </a:solidFill>
              </a:defRPr>
            </a:lvl2pPr>
            <a:lvl3pPr marL="360362" indent="0">
              <a:buNone/>
              <a:defRPr sz="1000"/>
            </a:lvl3pPr>
            <a:lvl4pPr marL="539750" indent="0">
              <a:buNone/>
              <a:defRPr sz="1000"/>
            </a:lvl4pPr>
            <a:lvl5pPr marL="719137" indent="0">
              <a:buNone/>
              <a:defRPr sz="1000"/>
            </a:lvl5pPr>
          </a:lstStyle>
          <a:p>
            <a:pPr lvl="0"/>
            <a:r>
              <a:rPr lang="en-US"/>
              <a:t>Click to add text</a:t>
            </a:r>
            <a:endParaRPr lang="en-US" dirty="0"/>
          </a:p>
        </p:txBody>
      </p:sp>
      <p:sp>
        <p:nvSpPr>
          <p:cNvPr id="41" name="Text Placeholder 14">
            <a:extLst>
              <a:ext uri="{FF2B5EF4-FFF2-40B4-BE49-F238E27FC236}">
                <a16:creationId xmlns:a16="http://schemas.microsoft.com/office/drawing/2014/main" id="{6980C8EB-C6DC-4B20-952E-C374410D186A}"/>
              </a:ext>
            </a:extLst>
          </p:cNvPr>
          <p:cNvSpPr>
            <a:spLocks noGrp="1"/>
          </p:cNvSpPr>
          <p:nvPr>
            <p:ph type="body" sz="quarter" idx="23" hasCustomPrompt="1"/>
          </p:nvPr>
        </p:nvSpPr>
        <p:spPr>
          <a:xfrm>
            <a:off x="5204211" y="3075073"/>
            <a:ext cx="3652452" cy="781310"/>
          </a:xfrm>
        </p:spPr>
        <p:txBody>
          <a:bodyPr anchor="ctr">
            <a:normAutofit/>
          </a:bodyPr>
          <a:lstStyle>
            <a:lvl1pPr marL="0" indent="0">
              <a:buNone/>
              <a:defRPr sz="1600">
                <a:solidFill>
                  <a:schemeClr val="bg1"/>
                </a:solidFill>
              </a:defRPr>
            </a:lvl1pPr>
            <a:lvl2pPr marL="179388" indent="0">
              <a:buNone/>
              <a:defRPr sz="1100">
                <a:solidFill>
                  <a:schemeClr val="bg1"/>
                </a:solidFill>
              </a:defRPr>
            </a:lvl2pPr>
            <a:lvl3pPr marL="360362" indent="0">
              <a:buNone/>
              <a:defRPr sz="1000"/>
            </a:lvl3pPr>
            <a:lvl4pPr marL="539750" indent="0">
              <a:buNone/>
              <a:defRPr sz="1000"/>
            </a:lvl4pPr>
            <a:lvl5pPr marL="719137" indent="0">
              <a:buNone/>
              <a:defRPr sz="1000"/>
            </a:lvl5pPr>
          </a:lstStyle>
          <a:p>
            <a:pPr lvl="0"/>
            <a:r>
              <a:rPr lang="en-US"/>
              <a:t>Click to add text</a:t>
            </a:r>
            <a:endParaRPr lang="en-US" dirty="0"/>
          </a:p>
        </p:txBody>
      </p:sp>
    </p:spTree>
    <p:extLst>
      <p:ext uri="{BB962C8B-B14F-4D97-AF65-F5344CB8AC3E}">
        <p14:creationId xmlns:p14="http://schemas.microsoft.com/office/powerpoint/2010/main" val="1519389273"/>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accent3">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0CF30B-0460-4090-8253-4C0C66AF2BC8}"/>
              </a:ext>
            </a:extLst>
          </p:cNvPr>
          <p:cNvSpPr/>
          <p:nvPr userDrawn="1"/>
        </p:nvSpPr>
        <p:spPr>
          <a:xfrm>
            <a:off x="0" y="0"/>
            <a:ext cx="32035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87340" y="231774"/>
            <a:ext cx="2663824" cy="1008064"/>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A9A9A9"/>
                </a:solidFill>
              </a:defRPr>
            </a:lvl1p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A9A9A9"/>
                </a:solidFill>
              </a:defRPr>
            </a:lvl1pPr>
          </a:lstStyle>
          <a:p>
            <a:fld id="{61E25E67-CBB9-434B-BBF7-0A5E970272B8}" type="slidenum">
              <a:rPr lang="en-US" smtClean="0"/>
              <a:pPr/>
              <a:t>‹#›</a:t>
            </a:fld>
            <a:endParaRPr lang="en-US" dirty="0"/>
          </a:p>
        </p:txBody>
      </p:sp>
      <p:grpSp>
        <p:nvGrpSpPr>
          <p:cNvPr id="11" name="Graphic 19">
            <a:extLst>
              <a:ext uri="{FF2B5EF4-FFF2-40B4-BE49-F238E27FC236}">
                <a16:creationId xmlns:a16="http://schemas.microsoft.com/office/drawing/2014/main" id="{2135EBB7-89A2-462D-8F90-9B79ED46DCA4}"/>
              </a:ext>
            </a:extLst>
          </p:cNvPr>
          <p:cNvGrpSpPr/>
          <p:nvPr userDrawn="1"/>
        </p:nvGrpSpPr>
        <p:grpSpPr>
          <a:xfrm>
            <a:off x="294595" y="4913727"/>
            <a:ext cx="487916" cy="81562"/>
            <a:chOff x="301852" y="4913727"/>
            <a:chExt cx="487916" cy="81562"/>
          </a:xfrm>
          <a:solidFill>
            <a:srgbClr val="BEBEBE"/>
          </a:solidFill>
        </p:grpSpPr>
        <p:sp>
          <p:nvSpPr>
            <p:cNvPr id="12" name="Freeform: Shape 11">
              <a:extLst>
                <a:ext uri="{FF2B5EF4-FFF2-40B4-BE49-F238E27FC236}">
                  <a16:creationId xmlns:a16="http://schemas.microsoft.com/office/drawing/2014/main" id="{AFCE5AD2-C0B6-4416-8377-C3F33413204D}"/>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D6495CA5-5589-4B2B-98FB-D20F392F574D}"/>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82252530-7889-4BA8-831A-58B2276F173D}"/>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5AFEE500-4CD8-40CF-AB55-7E7F80EC6513}"/>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CA17C36B-8CE7-4ECB-A0B5-E528AD02774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6E66A775-32E8-41CB-90F0-5C4576F39F11}"/>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938384A2-15B4-4BDE-8BE0-77541982E332}"/>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A87B1E7-E372-44CB-973A-519D64CAD6F7}"/>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DC3A118D-41E8-4B95-A78E-85F79ECB7707}"/>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0961566C-4B79-4974-A51E-FC5CCE1B625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1ED51D0D-C996-4EE9-B171-AD29F2DE7B9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B3FC1AA2-5191-46F5-AB4E-A9D20CD3857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C96860F0-A49A-4285-B37A-503ECD985D00}"/>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7BE11755-AF30-4D54-BF20-F853D417C577}"/>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F189726A-4322-4ABC-A42A-685C0655ABD9}"/>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5106B221-15F6-479D-BFA6-3915FE60FFD6}"/>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421E8CBF-44DC-42F6-8736-FF558A5B9D4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FE4AC2BA-2471-4EDF-A746-20381B89DBE7}"/>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2BFA87CC-878C-4AF8-8560-B98D25B8FCB1}"/>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10171221-5F88-475A-BA07-A22812E05880}"/>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5" name="Text Placeholder 14">
            <a:extLst>
              <a:ext uri="{FF2B5EF4-FFF2-40B4-BE49-F238E27FC236}">
                <a16:creationId xmlns:a16="http://schemas.microsoft.com/office/drawing/2014/main" id="{9FDFBFB1-B9E7-4A32-A990-00F6849ACC42}"/>
              </a:ext>
            </a:extLst>
          </p:cNvPr>
          <p:cNvSpPr>
            <a:spLocks noGrp="1"/>
          </p:cNvSpPr>
          <p:nvPr>
            <p:ph type="body" sz="quarter" idx="17" hasCustomPrompt="1"/>
          </p:nvPr>
        </p:nvSpPr>
        <p:spPr>
          <a:xfrm>
            <a:off x="287338" y="1384300"/>
            <a:ext cx="2663824"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99B0955-4799-4906-A566-C24D9C3A04F8}"/>
              </a:ext>
            </a:extLst>
          </p:cNvPr>
          <p:cNvSpPr>
            <a:spLocks noGrp="1"/>
          </p:cNvSpPr>
          <p:nvPr>
            <p:ph sz="quarter" idx="18" hasCustomPrompt="1"/>
          </p:nvPr>
        </p:nvSpPr>
        <p:spPr>
          <a:xfrm>
            <a:off x="3455988" y="231775"/>
            <a:ext cx="5400675" cy="4392613"/>
          </a:xfrm>
        </p:spPr>
        <p:txBody>
          <a:bodyPr/>
          <a:lstStyle>
            <a:lvl1pPr marL="0" indent="0">
              <a:buNone/>
              <a:defRPr/>
            </a:lvl1pPr>
            <a:lvl2pPr marL="179388" indent="0">
              <a:buNone/>
              <a:defRPr/>
            </a:lvl2pPr>
          </a:lstStyle>
          <a:p>
            <a:pPr lvl="0"/>
            <a:r>
              <a:rPr lang="en-US"/>
              <a:t>Click to add content for example chart or table</a:t>
            </a:r>
            <a:endParaRPr lang="en-US" dirty="0"/>
          </a:p>
        </p:txBody>
      </p:sp>
    </p:spTree>
    <p:extLst>
      <p:ext uri="{BB962C8B-B14F-4D97-AF65-F5344CB8AC3E}">
        <p14:creationId xmlns:p14="http://schemas.microsoft.com/office/powerpoint/2010/main" val="1784607551"/>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guide id="5" pos="2177"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four char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40" y="231774"/>
            <a:ext cx="8569322"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A9A9A9"/>
                </a:solidFill>
              </a:defRPr>
            </a:lvl1pPr>
          </a:lstStyle>
          <a:p>
            <a:r>
              <a:rPr lang="en-US" dirty="0"/>
              <a:t>December 14, 2021</a:t>
            </a:r>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dirty="0"/>
              <a:t>Confidential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A9A9A9"/>
                </a:solidFill>
              </a:defRPr>
            </a:lvl1pPr>
          </a:lstStyle>
          <a:p>
            <a:fld id="{61E25E67-CBB9-434B-BBF7-0A5E970272B8}" type="slidenum">
              <a:rPr lang="en-US" smtClean="0"/>
              <a:pPr/>
              <a:t>‹#›</a:t>
            </a:fld>
            <a:endParaRPr lang="en-US" dirty="0"/>
          </a:p>
        </p:txBody>
      </p:sp>
      <p:sp>
        <p:nvSpPr>
          <p:cNvPr id="6" name="Chart Placeholder 5">
            <a:extLst>
              <a:ext uri="{FF2B5EF4-FFF2-40B4-BE49-F238E27FC236}">
                <a16:creationId xmlns:a16="http://schemas.microsoft.com/office/drawing/2014/main" id="{DB9FC45D-54D5-4036-93FE-B8CC03146E43}"/>
              </a:ext>
            </a:extLst>
          </p:cNvPr>
          <p:cNvSpPr>
            <a:spLocks noGrp="1"/>
          </p:cNvSpPr>
          <p:nvPr>
            <p:ph type="chart" sz="quarter" idx="19"/>
          </p:nvPr>
        </p:nvSpPr>
        <p:spPr>
          <a:xfrm>
            <a:off x="3203575" y="1387561"/>
            <a:ext cx="2700338" cy="1560279"/>
          </a:xfrm>
        </p:spPr>
        <p:txBody>
          <a:bodyPr anchor="ctr">
            <a:normAutofit/>
          </a:bodyPr>
          <a:lstStyle>
            <a:lvl1pPr marL="0" indent="0" algn="ctr">
              <a:buNone/>
              <a:defRPr sz="1200"/>
            </a:lvl1pPr>
          </a:lstStyle>
          <a:p>
            <a:r>
              <a:rPr lang="lv-LV" dirty="0"/>
              <a:t>Lai pievienotu diagrammu, noklikšķiniet uz ikonas</a:t>
            </a:r>
            <a:endParaRPr lang="en-GB" dirty="0"/>
          </a:p>
        </p:txBody>
      </p:sp>
      <p:sp>
        <p:nvSpPr>
          <p:cNvPr id="17" name="Chart Placeholder 5">
            <a:extLst>
              <a:ext uri="{FF2B5EF4-FFF2-40B4-BE49-F238E27FC236}">
                <a16:creationId xmlns:a16="http://schemas.microsoft.com/office/drawing/2014/main" id="{4712E5B9-D971-42A0-B7C2-EADDA62014AD}"/>
              </a:ext>
            </a:extLst>
          </p:cNvPr>
          <p:cNvSpPr>
            <a:spLocks noGrp="1"/>
          </p:cNvSpPr>
          <p:nvPr>
            <p:ph type="chart" sz="quarter" idx="20"/>
          </p:nvPr>
        </p:nvSpPr>
        <p:spPr>
          <a:xfrm>
            <a:off x="6156324" y="1387561"/>
            <a:ext cx="2700338" cy="1560279"/>
          </a:xfrm>
        </p:spPr>
        <p:txBody>
          <a:bodyPr anchor="ctr">
            <a:normAutofit/>
          </a:bodyPr>
          <a:lstStyle>
            <a:lvl1pPr marL="0" indent="0" algn="ctr">
              <a:buNone/>
              <a:defRPr sz="1200"/>
            </a:lvl1pPr>
          </a:lstStyle>
          <a:p>
            <a:r>
              <a:rPr lang="lv-LV" dirty="0"/>
              <a:t>Lai pievienotu diagrammu, noklikšķiniet uz ikonas</a:t>
            </a:r>
            <a:endParaRPr lang="en-GB" dirty="0"/>
          </a:p>
        </p:txBody>
      </p:sp>
      <p:sp>
        <p:nvSpPr>
          <p:cNvPr id="19" name="Chart Placeholder 5">
            <a:extLst>
              <a:ext uri="{FF2B5EF4-FFF2-40B4-BE49-F238E27FC236}">
                <a16:creationId xmlns:a16="http://schemas.microsoft.com/office/drawing/2014/main" id="{0512725E-F973-4E54-B29A-0CF2150058E6}"/>
              </a:ext>
            </a:extLst>
          </p:cNvPr>
          <p:cNvSpPr>
            <a:spLocks noGrp="1"/>
          </p:cNvSpPr>
          <p:nvPr>
            <p:ph type="chart" sz="quarter" idx="21"/>
          </p:nvPr>
        </p:nvSpPr>
        <p:spPr>
          <a:xfrm>
            <a:off x="3203575" y="3068232"/>
            <a:ext cx="2700338" cy="1560279"/>
          </a:xfrm>
        </p:spPr>
        <p:txBody>
          <a:bodyPr anchor="ctr">
            <a:normAutofit/>
          </a:bodyPr>
          <a:lstStyle>
            <a:lvl1pPr marL="0" indent="0" algn="ctr">
              <a:buNone/>
              <a:defRPr sz="1200"/>
            </a:lvl1pPr>
          </a:lstStyle>
          <a:p>
            <a:r>
              <a:rPr lang="lv-LV" dirty="0"/>
              <a:t>Lai pievienotu diagrammu, noklikšķiniet uz ikonas</a:t>
            </a:r>
            <a:endParaRPr lang="en-GB" dirty="0"/>
          </a:p>
        </p:txBody>
      </p:sp>
      <p:sp>
        <p:nvSpPr>
          <p:cNvPr id="20" name="Chart Placeholder 5">
            <a:extLst>
              <a:ext uri="{FF2B5EF4-FFF2-40B4-BE49-F238E27FC236}">
                <a16:creationId xmlns:a16="http://schemas.microsoft.com/office/drawing/2014/main" id="{BE898CDF-F524-424F-97F4-3286D721F31E}"/>
              </a:ext>
            </a:extLst>
          </p:cNvPr>
          <p:cNvSpPr>
            <a:spLocks noGrp="1"/>
          </p:cNvSpPr>
          <p:nvPr>
            <p:ph type="chart" sz="quarter" idx="22"/>
          </p:nvPr>
        </p:nvSpPr>
        <p:spPr>
          <a:xfrm>
            <a:off x="6156324" y="3068232"/>
            <a:ext cx="2700338" cy="1560279"/>
          </a:xfrm>
        </p:spPr>
        <p:txBody>
          <a:bodyPr anchor="ctr">
            <a:normAutofit/>
          </a:bodyPr>
          <a:lstStyle>
            <a:lvl1pPr marL="0" indent="0" algn="ctr">
              <a:buNone/>
              <a:defRPr sz="1200"/>
            </a:lvl1pPr>
          </a:lstStyle>
          <a:p>
            <a:r>
              <a:rPr lang="lv-LV" dirty="0"/>
              <a:t>Lai pievienotu diagrammu, noklikšķiniet uz ikonas</a:t>
            </a:r>
            <a:endParaRPr lang="en-GB" dirty="0"/>
          </a:p>
        </p:txBody>
      </p:sp>
      <p:sp>
        <p:nvSpPr>
          <p:cNvPr id="14" name="Text Placeholder 14">
            <a:extLst>
              <a:ext uri="{FF2B5EF4-FFF2-40B4-BE49-F238E27FC236}">
                <a16:creationId xmlns:a16="http://schemas.microsoft.com/office/drawing/2014/main" id="{E401FDBC-1089-4486-B418-A836F55B659F}"/>
              </a:ext>
            </a:extLst>
          </p:cNvPr>
          <p:cNvSpPr>
            <a:spLocks noGrp="1"/>
          </p:cNvSpPr>
          <p:nvPr>
            <p:ph type="body" sz="quarter" idx="23"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0655"/>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719" userDrawn="1">
          <p15:clr>
            <a:srgbClr val="FBAE40"/>
          </p15:clr>
        </p15:guide>
        <p15:guide id="4" pos="387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mpty slide 1">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9994B1"/>
                </a:solidFill>
              </a:defRPr>
            </a:lvl1pPr>
          </a:lstStyle>
          <a:p>
            <a:r>
              <a:rPr lang="en-US" dirty="0"/>
              <a:t>December 14, 2021</a:t>
            </a:r>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dirty="0"/>
              <a:t>Confidential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grpSp>
        <p:nvGrpSpPr>
          <p:cNvPr id="10" name="Graphic 19">
            <a:extLst>
              <a:ext uri="{FF2B5EF4-FFF2-40B4-BE49-F238E27FC236}">
                <a16:creationId xmlns:a16="http://schemas.microsoft.com/office/drawing/2014/main" id="{59D87852-F834-409C-B191-0E3DB7829DDA}"/>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445870724"/>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mpty slid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December 14, 2021</a:t>
            </a:r>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Tree>
    <p:extLst>
      <p:ext uri="{BB962C8B-B14F-4D97-AF65-F5344CB8AC3E}">
        <p14:creationId xmlns:p14="http://schemas.microsoft.com/office/powerpoint/2010/main" val="262315379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273091" cy="1439863"/>
          </a:xfrm>
        </p:spPr>
        <p:txBody>
          <a:bodyPr/>
          <a:lstStyle>
            <a:lvl1pPr>
              <a:defRPr/>
            </a:lvl1pPr>
          </a:lstStyle>
          <a:p>
            <a:r>
              <a:rPr lang="en-US" dirty="0"/>
              <a:t>Click to add title for example Agenda</a:t>
            </a:r>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A9A9A9"/>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5" name="Dots">
            <a:extLst>
              <a:ext uri="{FF2B5EF4-FFF2-40B4-BE49-F238E27FC236}">
                <a16:creationId xmlns:a16="http://schemas.microsoft.com/office/drawing/2014/main" id="{7EB53862-94DA-442E-9BA3-F56AE08555A8}"/>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
        <p:nvSpPr>
          <p:cNvPr id="8" name="Text Placeholder 7">
            <a:extLst>
              <a:ext uri="{FF2B5EF4-FFF2-40B4-BE49-F238E27FC236}">
                <a16:creationId xmlns:a16="http://schemas.microsoft.com/office/drawing/2014/main" id="{A993DDC7-6347-4E7C-80D6-CA23706A068E}"/>
              </a:ext>
            </a:extLst>
          </p:cNvPr>
          <p:cNvSpPr>
            <a:spLocks noGrp="1"/>
          </p:cNvSpPr>
          <p:nvPr>
            <p:ph type="body" sz="quarter" idx="13" hasCustomPrompt="1"/>
          </p:nvPr>
        </p:nvSpPr>
        <p:spPr>
          <a:xfrm>
            <a:off x="3887788" y="231774"/>
            <a:ext cx="3276600" cy="4680000"/>
          </a:xfrm>
        </p:spPr>
        <p:txBody>
          <a:bodyPr anchor="ctr"/>
          <a:lstStyle>
            <a:lvl1pPr marL="239713" indent="-239713">
              <a:buClr>
                <a:schemeClr val="accent1"/>
              </a:buClr>
              <a:buFont typeface="+mj-lt"/>
              <a:buAutoNum type="arabicPeriod"/>
              <a:defRPr>
                <a:solidFill>
                  <a:schemeClr val="tx2"/>
                </a:solidFill>
              </a:defRPr>
            </a:lvl1pPr>
            <a:lvl2pPr marL="407988" indent="-173038">
              <a:buClr>
                <a:schemeClr val="accent1"/>
              </a:buClr>
              <a:buFont typeface="+mj-lt"/>
              <a:buAutoNum type="arabicPeriod"/>
              <a:defRPr>
                <a:solidFill>
                  <a:schemeClr val="tx2"/>
                </a:solidFill>
              </a:defRPr>
            </a:lvl2pPr>
            <a:lvl3pPr marL="587375" indent="-174625">
              <a:buClr>
                <a:schemeClr val="accent1"/>
              </a:buClr>
              <a:buFont typeface="+mj-lt"/>
              <a:buAutoNum type="arabicPeriod"/>
              <a:defRPr>
                <a:solidFill>
                  <a:schemeClr val="tx2"/>
                </a:solidFill>
              </a:defRPr>
            </a:lvl3pPr>
            <a:lvl4pPr marL="768350" indent="-188913">
              <a:buClr>
                <a:schemeClr val="accent1"/>
              </a:buClr>
              <a:buFont typeface="+mj-lt"/>
              <a:buAutoNum type="arabicPeriod"/>
              <a:defRPr>
                <a:solidFill>
                  <a:schemeClr val="tx2"/>
                </a:solidFill>
              </a:defRPr>
            </a:lvl4pPr>
            <a:lvl5pPr marL="946150" indent="-177800">
              <a:buClr>
                <a:schemeClr val="accent1"/>
              </a:buClr>
              <a:buFont typeface="+mj-lt"/>
              <a:buAutoNum type="arabicPeriod"/>
              <a:defRPr>
                <a:solidFill>
                  <a:schemeClr val="tx2"/>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a16="http://schemas.microsoft.com/office/drawing/2014/main" id="{7DC43ACE-919E-4F14-B57A-476B078BDADC}"/>
              </a:ext>
            </a:extLst>
          </p:cNvPr>
          <p:cNvSpPr>
            <a:spLocks noGrp="1"/>
          </p:cNvSpPr>
          <p:nvPr>
            <p:ph type="dt" sz="half" idx="14"/>
          </p:nvPr>
        </p:nvSpPr>
        <p:spPr/>
        <p:txBody>
          <a:bodyPr/>
          <a:lstStyle/>
          <a:p>
            <a:r>
              <a:rPr lang="en-US" dirty="0"/>
              <a:t>December 14, 2021</a:t>
            </a:r>
          </a:p>
        </p:txBody>
      </p:sp>
      <p:sp>
        <p:nvSpPr>
          <p:cNvPr id="10" name="Footer Placeholder 9">
            <a:extLst>
              <a:ext uri="{FF2B5EF4-FFF2-40B4-BE49-F238E27FC236}">
                <a16:creationId xmlns:a16="http://schemas.microsoft.com/office/drawing/2014/main" id="{08C85202-0B59-48F2-8674-991A71F862D0}"/>
              </a:ext>
            </a:extLst>
          </p:cNvPr>
          <p:cNvSpPr>
            <a:spLocks noGrp="1"/>
          </p:cNvSpPr>
          <p:nvPr>
            <p:ph type="ftr" sz="quarter" idx="15"/>
          </p:nvPr>
        </p:nvSpPr>
        <p:spPr/>
        <p:txBody>
          <a:bodyPr/>
          <a:lstStyle/>
          <a:p>
            <a:r>
              <a:rPr lang="en-US" dirty="0"/>
              <a:t>Confidential</a:t>
            </a:r>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30532667"/>
      </p:ext>
    </p:extLst>
  </p:cSld>
  <p:clrMapOvr>
    <a:masterClrMapping/>
  </p:clrMapOvr>
  <p:extLst>
    <p:ext uri="{DCECCB84-F9BA-43D5-87BE-67443E8EF086}">
      <p15:sldGuideLst xmlns:p15="http://schemas.microsoft.com/office/powerpoint/2012/main">
        <p15:guide id="1" pos="2449">
          <p15:clr>
            <a:srgbClr val="FBAE40"/>
          </p15:clr>
        </p15:guide>
        <p15:guide id="3" pos="4513" userDrawn="1">
          <p15:clr>
            <a:srgbClr val="FBAE40"/>
          </p15:clr>
        </p15:guide>
        <p15:guide id="4" pos="2245"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picture and text boxes">
    <p:bg>
      <p:bgPr>
        <a:solidFill>
          <a:schemeClr val="accent3">
            <a:alpha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DB9D176-43F4-4CF4-9D48-99DC583F1DCF}"/>
              </a:ext>
            </a:extLst>
          </p:cNvPr>
          <p:cNvSpPr>
            <a:spLocks noGrp="1"/>
          </p:cNvSpPr>
          <p:nvPr>
            <p:ph type="pic" sz="quarter" idx="20" hasCustomPrompt="1"/>
          </p:nvPr>
        </p:nvSpPr>
        <p:spPr>
          <a:xfrm>
            <a:off x="0" y="0"/>
            <a:ext cx="9144000" cy="2664823"/>
          </a:xfrm>
          <a:solidFill>
            <a:schemeClr val="bg1">
              <a:lumMod val="75000"/>
            </a:schemeClr>
          </a:solidFill>
        </p:spPr>
        <p:txBody>
          <a:bodyPr anchor="ctr"/>
          <a:lstStyle>
            <a:lvl1pPr marL="0" indent="0" algn="ctr">
              <a:buNone/>
              <a:defRPr>
                <a:solidFill>
                  <a:schemeClr val="bg1"/>
                </a:solidFill>
              </a:defRPr>
            </a:lvl1pPr>
          </a:lstStyle>
          <a:p>
            <a:r>
              <a:rPr lang="en-US" dirty="0"/>
              <a:t>Click to add picture</a:t>
            </a:r>
          </a:p>
        </p:txBody>
      </p:sp>
      <p:sp>
        <p:nvSpPr>
          <p:cNvPr id="2" name="Title 1"/>
          <p:cNvSpPr>
            <a:spLocks noGrp="1"/>
          </p:cNvSpPr>
          <p:nvPr>
            <p:ph type="title" hasCustomPrompt="1"/>
          </p:nvPr>
        </p:nvSpPr>
        <p:spPr>
          <a:xfrm>
            <a:off x="287338" y="2779776"/>
            <a:ext cx="2628899" cy="959674"/>
          </a:xfrm>
        </p:spPr>
        <p:txBody>
          <a:bodyPr anchor="b"/>
          <a:lstStyle>
            <a:lvl1pPr>
              <a:defRPr>
                <a:solidFill>
                  <a:schemeClr val="tx2"/>
                </a:solidFill>
              </a:defRPr>
            </a:lvl1pPr>
          </a:lstStyle>
          <a:p>
            <a:r>
              <a:rPr lang="en-US" dirty="0"/>
              <a:t>Short title</a:t>
            </a:r>
          </a:p>
        </p:txBody>
      </p:sp>
      <p:sp>
        <p:nvSpPr>
          <p:cNvPr id="4" name="Date Placeholder 3"/>
          <p:cNvSpPr>
            <a:spLocks noGrp="1"/>
          </p:cNvSpPr>
          <p:nvPr>
            <p:ph type="dt" sz="half" idx="10"/>
          </p:nvPr>
        </p:nvSpPr>
        <p:spPr/>
        <p:txBody>
          <a:bodyPr/>
          <a:lstStyle/>
          <a:p>
            <a:r>
              <a:rPr lang="en-US" dirty="0"/>
              <a:t>December 14, 2021</a:t>
            </a:r>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
        <p:nvSpPr>
          <p:cNvPr id="7" name="Subtitle 2">
            <a:extLst>
              <a:ext uri="{FF2B5EF4-FFF2-40B4-BE49-F238E27FC236}">
                <a16:creationId xmlns:a16="http://schemas.microsoft.com/office/drawing/2014/main" id="{F4B38B19-CADF-4FC1-9242-DEBCD1E6C247}"/>
              </a:ext>
            </a:extLst>
          </p:cNvPr>
          <p:cNvSpPr>
            <a:spLocks noGrp="1"/>
          </p:cNvSpPr>
          <p:nvPr>
            <p:ph type="subTitle" idx="13" hasCustomPrompt="1"/>
          </p:nvPr>
        </p:nvSpPr>
        <p:spPr>
          <a:xfrm>
            <a:off x="287337" y="3817825"/>
            <a:ext cx="2628899" cy="806563"/>
          </a:xfrm>
        </p:spPr>
        <p:txBody>
          <a:bodyPr>
            <a:noAutofit/>
          </a:bodyPr>
          <a:lstStyle>
            <a:lvl1pPr marL="0" indent="0" algn="l">
              <a:lnSpc>
                <a:spcPct val="90000"/>
              </a:lnSpc>
              <a:spcBef>
                <a:spcPts val="0"/>
              </a:spcBef>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en-US" dirty="0"/>
          </a:p>
        </p:txBody>
      </p:sp>
      <p:sp>
        <p:nvSpPr>
          <p:cNvPr id="21" name="Text Placeholder 13">
            <a:extLst>
              <a:ext uri="{FF2B5EF4-FFF2-40B4-BE49-F238E27FC236}">
                <a16:creationId xmlns:a16="http://schemas.microsoft.com/office/drawing/2014/main" id="{0E5DF87C-1B84-491A-8BE0-03F3EBFD02F6}"/>
              </a:ext>
            </a:extLst>
          </p:cNvPr>
          <p:cNvSpPr>
            <a:spLocks noGrp="1"/>
          </p:cNvSpPr>
          <p:nvPr>
            <p:ph type="body" sz="quarter" idx="16"/>
          </p:nvPr>
        </p:nvSpPr>
        <p:spPr>
          <a:xfrm>
            <a:off x="3025775" y="2481943"/>
            <a:ext cx="1363345" cy="1755647"/>
          </a:xfrm>
          <a:solidFill>
            <a:schemeClr val="accent3"/>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lv-LV"/>
              <a:t>Noklikšķiniet, lai rediģētu šablona teksta stilus</a:t>
            </a:r>
          </a:p>
          <a:p>
            <a:pPr lvl="1"/>
            <a:r>
              <a:rPr lang="lv-LV"/>
              <a:t>Otrais līmenis</a:t>
            </a:r>
          </a:p>
        </p:txBody>
      </p:sp>
      <p:sp>
        <p:nvSpPr>
          <p:cNvPr id="22" name="Text Placeholder 13">
            <a:extLst>
              <a:ext uri="{FF2B5EF4-FFF2-40B4-BE49-F238E27FC236}">
                <a16:creationId xmlns:a16="http://schemas.microsoft.com/office/drawing/2014/main" id="{5647C692-E63D-49B1-87FE-EBCEE077435D}"/>
              </a:ext>
            </a:extLst>
          </p:cNvPr>
          <p:cNvSpPr>
            <a:spLocks noGrp="1"/>
          </p:cNvSpPr>
          <p:nvPr>
            <p:ph type="body" sz="quarter" idx="17"/>
          </p:nvPr>
        </p:nvSpPr>
        <p:spPr>
          <a:xfrm>
            <a:off x="4512486" y="2481943"/>
            <a:ext cx="1363345" cy="1755647"/>
          </a:xfrm>
          <a:solidFill>
            <a:schemeClr val="accent3"/>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lv-LV"/>
              <a:t>Noklikšķiniet, lai rediģētu šablona teksta stilus</a:t>
            </a:r>
          </a:p>
          <a:p>
            <a:pPr lvl="1"/>
            <a:r>
              <a:rPr lang="lv-LV"/>
              <a:t>Otrais līmenis</a:t>
            </a:r>
          </a:p>
        </p:txBody>
      </p:sp>
      <p:sp>
        <p:nvSpPr>
          <p:cNvPr id="23" name="Text Placeholder 13">
            <a:extLst>
              <a:ext uri="{FF2B5EF4-FFF2-40B4-BE49-F238E27FC236}">
                <a16:creationId xmlns:a16="http://schemas.microsoft.com/office/drawing/2014/main" id="{93A47FA5-323D-4520-BD12-CAE38918374A}"/>
              </a:ext>
            </a:extLst>
          </p:cNvPr>
          <p:cNvSpPr>
            <a:spLocks noGrp="1"/>
          </p:cNvSpPr>
          <p:nvPr>
            <p:ph type="body" sz="quarter" idx="18"/>
          </p:nvPr>
        </p:nvSpPr>
        <p:spPr>
          <a:xfrm>
            <a:off x="5999197" y="2481943"/>
            <a:ext cx="1363345" cy="1755647"/>
          </a:xfrm>
          <a:solidFill>
            <a:schemeClr val="accent3"/>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lv-LV"/>
              <a:t>Noklikšķiniet, lai rediģētu šablona teksta stilus</a:t>
            </a:r>
          </a:p>
        </p:txBody>
      </p:sp>
      <p:sp>
        <p:nvSpPr>
          <p:cNvPr id="15" name="Text Placeholder 13">
            <a:extLst>
              <a:ext uri="{FF2B5EF4-FFF2-40B4-BE49-F238E27FC236}">
                <a16:creationId xmlns:a16="http://schemas.microsoft.com/office/drawing/2014/main" id="{5F8C725A-89A3-4153-BB30-F09829AE0801}"/>
              </a:ext>
            </a:extLst>
          </p:cNvPr>
          <p:cNvSpPr>
            <a:spLocks noGrp="1"/>
          </p:cNvSpPr>
          <p:nvPr>
            <p:ph type="body" sz="quarter" idx="19"/>
          </p:nvPr>
        </p:nvSpPr>
        <p:spPr>
          <a:xfrm>
            <a:off x="7485909" y="2481943"/>
            <a:ext cx="1363345" cy="1755647"/>
          </a:xfrm>
          <a:solidFill>
            <a:schemeClr val="accent3"/>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lv-LV"/>
              <a:t>Noklikšķiniet, lai rediģētu šablona teksta stilus</a:t>
            </a:r>
          </a:p>
        </p:txBody>
      </p:sp>
    </p:spTree>
    <p:extLst>
      <p:ext uri="{BB962C8B-B14F-4D97-AF65-F5344CB8AC3E}">
        <p14:creationId xmlns:p14="http://schemas.microsoft.com/office/powerpoint/2010/main" val="3346227612"/>
      </p:ext>
    </p:extLst>
  </p:cSld>
  <p:clrMapOvr>
    <a:masterClrMapping/>
  </p:clrMapOvr>
  <p:extLst>
    <p:ext uri="{DCECCB84-F9BA-43D5-87BE-67443E8EF086}">
      <p15:sldGuideLst xmlns:p15="http://schemas.microsoft.com/office/powerpoint/2012/main">
        <p15:guide id="4" pos="3703" userDrawn="1">
          <p15:clr>
            <a:srgbClr val="FBAE40"/>
          </p15:clr>
        </p15:guide>
        <p15:guide id="6" pos="1906">
          <p15:clr>
            <a:srgbClr val="FBAE40"/>
          </p15:clr>
        </p15:guide>
        <p15:guide id="8" pos="4641" userDrawn="1">
          <p15:clr>
            <a:srgbClr val="FBAE40"/>
          </p15:clr>
        </p15:guide>
        <p15:guide id="9" pos="2765" userDrawn="1">
          <p15:clr>
            <a:srgbClr val="FBAE40"/>
          </p15:clr>
        </p15:guide>
        <p15:guide id="10" pos="2841" userDrawn="1">
          <p15:clr>
            <a:srgbClr val="FBAE40"/>
          </p15:clr>
        </p15:guide>
        <p15:guide id="11" pos="4713" userDrawn="1">
          <p15:clr>
            <a:srgbClr val="FBAE40"/>
          </p15:clr>
        </p15:guide>
        <p15:guide id="12" pos="3779" userDrawn="1">
          <p15:clr>
            <a:srgbClr val="FBAE40"/>
          </p15:clr>
        </p15:guide>
        <p15:guide id="13" pos="1837"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and picture">
    <p:bg>
      <p:bgPr>
        <a:solidFill>
          <a:schemeClr val="tx2">
            <a:alpha val="75000"/>
          </a:schemeClr>
        </a:solidFill>
        <a:effectLst/>
      </p:bgPr>
    </p:bg>
    <p:spTree>
      <p:nvGrpSpPr>
        <p:cNvPr id="1" name=""/>
        <p:cNvGrpSpPr/>
        <p:nvPr/>
      </p:nvGrpSpPr>
      <p:grpSpPr>
        <a:xfrm>
          <a:off x="0" y="0"/>
          <a:ext cx="0" cy="0"/>
          <a:chOff x="0" y="0"/>
          <a:chExt cx="0" cy="0"/>
        </a:xfrm>
      </p:grpSpPr>
      <p:grpSp>
        <p:nvGrpSpPr>
          <p:cNvPr id="60" name="Graphic 19">
            <a:extLst>
              <a:ext uri="{FF2B5EF4-FFF2-40B4-BE49-F238E27FC236}">
                <a16:creationId xmlns:a16="http://schemas.microsoft.com/office/drawing/2014/main" id="{F9A4D9FD-CBA9-40AA-91C5-801F8F4B35E1}"/>
              </a:ext>
            </a:extLst>
          </p:cNvPr>
          <p:cNvGrpSpPr/>
          <p:nvPr userDrawn="1"/>
        </p:nvGrpSpPr>
        <p:grpSpPr>
          <a:xfrm>
            <a:off x="294595" y="4913727"/>
            <a:ext cx="487916" cy="81562"/>
            <a:chOff x="301852" y="4913727"/>
            <a:chExt cx="487916" cy="81562"/>
          </a:xfrm>
          <a:solidFill>
            <a:srgbClr val="E1DCD5"/>
          </a:solidFill>
        </p:grpSpPr>
        <p:sp>
          <p:nvSpPr>
            <p:cNvPr id="61" name="Freeform: Shape 60">
              <a:extLst>
                <a:ext uri="{FF2B5EF4-FFF2-40B4-BE49-F238E27FC236}">
                  <a16:creationId xmlns:a16="http://schemas.microsoft.com/office/drawing/2014/main" id="{FC5F8EEE-2027-46C3-82D5-D3E0B524B20A}"/>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62" name="Freeform: Shape 61">
              <a:extLst>
                <a:ext uri="{FF2B5EF4-FFF2-40B4-BE49-F238E27FC236}">
                  <a16:creationId xmlns:a16="http://schemas.microsoft.com/office/drawing/2014/main" id="{D5E5DA65-E88D-4B8F-BDD0-D371EBFBC062}"/>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63" name="Freeform: Shape 62">
              <a:extLst>
                <a:ext uri="{FF2B5EF4-FFF2-40B4-BE49-F238E27FC236}">
                  <a16:creationId xmlns:a16="http://schemas.microsoft.com/office/drawing/2014/main" id="{33BBA3BA-AF69-4109-AA0F-4A6BECA6C90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64" name="Freeform: Shape 63">
              <a:extLst>
                <a:ext uri="{FF2B5EF4-FFF2-40B4-BE49-F238E27FC236}">
                  <a16:creationId xmlns:a16="http://schemas.microsoft.com/office/drawing/2014/main" id="{70480C05-4466-41F2-B953-A8E8FB25A334}"/>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65" name="Freeform: Shape 64">
              <a:extLst>
                <a:ext uri="{FF2B5EF4-FFF2-40B4-BE49-F238E27FC236}">
                  <a16:creationId xmlns:a16="http://schemas.microsoft.com/office/drawing/2014/main" id="{4C14D13C-4832-499F-8903-ABB1786FF8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66" name="Freeform: Shape 65">
              <a:extLst>
                <a:ext uri="{FF2B5EF4-FFF2-40B4-BE49-F238E27FC236}">
                  <a16:creationId xmlns:a16="http://schemas.microsoft.com/office/drawing/2014/main" id="{59C48CD1-6002-431D-B38B-08CFDB1A89EA}"/>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67" name="Freeform: Shape 66">
              <a:extLst>
                <a:ext uri="{FF2B5EF4-FFF2-40B4-BE49-F238E27FC236}">
                  <a16:creationId xmlns:a16="http://schemas.microsoft.com/office/drawing/2014/main" id="{1B6BBB8E-0F04-4150-97B3-5404F99AFE74}"/>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68" name="Freeform: Shape 67">
              <a:extLst>
                <a:ext uri="{FF2B5EF4-FFF2-40B4-BE49-F238E27FC236}">
                  <a16:creationId xmlns:a16="http://schemas.microsoft.com/office/drawing/2014/main" id="{A09964C1-6BBC-4245-B301-D30808802003}"/>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69" name="Freeform: Shape 68">
              <a:extLst>
                <a:ext uri="{FF2B5EF4-FFF2-40B4-BE49-F238E27FC236}">
                  <a16:creationId xmlns:a16="http://schemas.microsoft.com/office/drawing/2014/main" id="{86D3991D-A712-44FA-89EB-7BDFB0DB4FE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70" name="Freeform: Shape 69">
              <a:extLst>
                <a:ext uri="{FF2B5EF4-FFF2-40B4-BE49-F238E27FC236}">
                  <a16:creationId xmlns:a16="http://schemas.microsoft.com/office/drawing/2014/main" id="{5C6A05A4-5020-4952-82E3-51EC5D635195}"/>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71" name="Freeform: Shape 70">
              <a:extLst>
                <a:ext uri="{FF2B5EF4-FFF2-40B4-BE49-F238E27FC236}">
                  <a16:creationId xmlns:a16="http://schemas.microsoft.com/office/drawing/2014/main" id="{6EC34952-04E0-420A-8BE3-831FB2616BFB}"/>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72" name="Freeform: Shape 71">
              <a:extLst>
                <a:ext uri="{FF2B5EF4-FFF2-40B4-BE49-F238E27FC236}">
                  <a16:creationId xmlns:a16="http://schemas.microsoft.com/office/drawing/2014/main" id="{848EA399-3B88-4CA8-9D1A-293A2C3CD3BB}"/>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73" name="Freeform: Shape 72">
              <a:extLst>
                <a:ext uri="{FF2B5EF4-FFF2-40B4-BE49-F238E27FC236}">
                  <a16:creationId xmlns:a16="http://schemas.microsoft.com/office/drawing/2014/main" id="{5B2ED039-0F80-4B51-AC5E-256F8FA436D2}"/>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74" name="Freeform: Shape 73">
              <a:extLst>
                <a:ext uri="{FF2B5EF4-FFF2-40B4-BE49-F238E27FC236}">
                  <a16:creationId xmlns:a16="http://schemas.microsoft.com/office/drawing/2014/main" id="{A2667AFB-8508-4465-8CA5-6800BBB37E51}"/>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75" name="Freeform: Shape 74">
              <a:extLst>
                <a:ext uri="{FF2B5EF4-FFF2-40B4-BE49-F238E27FC236}">
                  <a16:creationId xmlns:a16="http://schemas.microsoft.com/office/drawing/2014/main" id="{25421509-60E5-4A51-A352-5F4A3F8613A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76" name="Freeform: Shape 75">
              <a:extLst>
                <a:ext uri="{FF2B5EF4-FFF2-40B4-BE49-F238E27FC236}">
                  <a16:creationId xmlns:a16="http://schemas.microsoft.com/office/drawing/2014/main" id="{D821F839-D929-4109-AA3A-3155D7A176F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77" name="Freeform: Shape 76">
              <a:extLst>
                <a:ext uri="{FF2B5EF4-FFF2-40B4-BE49-F238E27FC236}">
                  <a16:creationId xmlns:a16="http://schemas.microsoft.com/office/drawing/2014/main" id="{414D6F91-D12D-4D3E-812A-BEBB42E63C46}"/>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78" name="Freeform: Shape 77">
              <a:extLst>
                <a:ext uri="{FF2B5EF4-FFF2-40B4-BE49-F238E27FC236}">
                  <a16:creationId xmlns:a16="http://schemas.microsoft.com/office/drawing/2014/main" id="{D715EF96-BBC6-42A2-86B6-AC60005BD88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79" name="Freeform: Shape 78">
              <a:extLst>
                <a:ext uri="{FF2B5EF4-FFF2-40B4-BE49-F238E27FC236}">
                  <a16:creationId xmlns:a16="http://schemas.microsoft.com/office/drawing/2014/main" id="{6900032B-B9B7-4593-AF87-A68F29EB641E}"/>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80" name="Freeform: Shape 79">
              <a:extLst>
                <a:ext uri="{FF2B5EF4-FFF2-40B4-BE49-F238E27FC236}">
                  <a16:creationId xmlns:a16="http://schemas.microsoft.com/office/drawing/2014/main" id="{1043F203-4F1E-4B31-AA26-28D0D288B046}"/>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59" name="Picture Placeholder 58">
            <a:extLst>
              <a:ext uri="{FF2B5EF4-FFF2-40B4-BE49-F238E27FC236}">
                <a16:creationId xmlns:a16="http://schemas.microsoft.com/office/drawing/2014/main" id="{5AB387F6-333B-46D5-8551-80AE0CFDA722}"/>
              </a:ext>
            </a:extLst>
          </p:cNvPr>
          <p:cNvSpPr>
            <a:spLocks noGrp="1"/>
          </p:cNvSpPr>
          <p:nvPr>
            <p:ph type="pic" sz="quarter" idx="17" hasCustomPrompt="1"/>
          </p:nvPr>
        </p:nvSpPr>
        <p:spPr>
          <a:xfrm>
            <a:off x="0" y="0"/>
            <a:ext cx="9144000" cy="5143500"/>
          </a:xfrm>
          <a:custGeom>
            <a:avLst/>
            <a:gdLst>
              <a:gd name="connsiteX0" fmla="*/ 347256 w 9144000"/>
              <a:gd name="connsiteY0" fmla="*/ 4985347 h 5143500"/>
              <a:gd name="connsiteX1" fmla="*/ 342841 w 9144000"/>
              <a:gd name="connsiteY1" fmla="*/ 4989763 h 5143500"/>
              <a:gd name="connsiteX2" fmla="*/ 347256 w 9144000"/>
              <a:gd name="connsiteY2" fmla="*/ 4994178 h 5143500"/>
              <a:gd name="connsiteX3" fmla="*/ 351671 w 9144000"/>
              <a:gd name="connsiteY3" fmla="*/ 4989762 h 5143500"/>
              <a:gd name="connsiteX4" fmla="*/ 351671 w 9144000"/>
              <a:gd name="connsiteY4" fmla="*/ 4989714 h 5143500"/>
              <a:gd name="connsiteX5" fmla="*/ 347304 w 9144000"/>
              <a:gd name="connsiteY5" fmla="*/ 4985347 h 5143500"/>
              <a:gd name="connsiteX6" fmla="*/ 347256 w 9144000"/>
              <a:gd name="connsiteY6" fmla="*/ 4985347 h 5143500"/>
              <a:gd name="connsiteX7" fmla="*/ 335514 w 9144000"/>
              <a:gd name="connsiteY7" fmla="*/ 4984571 h 5143500"/>
              <a:gd name="connsiteX8" fmla="*/ 330371 w 9144000"/>
              <a:gd name="connsiteY8" fmla="*/ 4989714 h 5143500"/>
              <a:gd name="connsiteX9" fmla="*/ 335514 w 9144000"/>
              <a:gd name="connsiteY9" fmla="*/ 4994857 h 5143500"/>
              <a:gd name="connsiteX10" fmla="*/ 340657 w 9144000"/>
              <a:gd name="connsiteY10" fmla="*/ 4989714 h 5143500"/>
              <a:gd name="connsiteX11" fmla="*/ 335514 w 9144000"/>
              <a:gd name="connsiteY11" fmla="*/ 4984571 h 5143500"/>
              <a:gd name="connsiteX12" fmla="*/ 358998 w 9144000"/>
              <a:gd name="connsiteY12" fmla="*/ 4972829 h 5143500"/>
              <a:gd name="connsiteX13" fmla="*/ 353855 w 9144000"/>
              <a:gd name="connsiteY13" fmla="*/ 4977972 h 5143500"/>
              <a:gd name="connsiteX14" fmla="*/ 358998 w 9144000"/>
              <a:gd name="connsiteY14" fmla="*/ 4983115 h 5143500"/>
              <a:gd name="connsiteX15" fmla="*/ 364141 w 9144000"/>
              <a:gd name="connsiteY15" fmla="*/ 4977972 h 5143500"/>
              <a:gd name="connsiteX16" fmla="*/ 358998 w 9144000"/>
              <a:gd name="connsiteY16" fmla="*/ 4972829 h 5143500"/>
              <a:gd name="connsiteX17" fmla="*/ 335514 w 9144000"/>
              <a:gd name="connsiteY17" fmla="*/ 4972102 h 5143500"/>
              <a:gd name="connsiteX18" fmla="*/ 329791 w 9144000"/>
              <a:gd name="connsiteY18" fmla="*/ 4978117 h 5143500"/>
              <a:gd name="connsiteX19" fmla="*/ 335805 w 9144000"/>
              <a:gd name="connsiteY19" fmla="*/ 4983840 h 5143500"/>
              <a:gd name="connsiteX20" fmla="*/ 341459 w 9144000"/>
              <a:gd name="connsiteY20" fmla="*/ 4978047 h 5143500"/>
              <a:gd name="connsiteX21" fmla="*/ 347256 w 9144000"/>
              <a:gd name="connsiteY21" fmla="*/ 4983844 h 5143500"/>
              <a:gd name="connsiteX22" fmla="*/ 353127 w 9144000"/>
              <a:gd name="connsiteY22" fmla="*/ 4977973 h 5143500"/>
              <a:gd name="connsiteX23" fmla="*/ 347256 w 9144000"/>
              <a:gd name="connsiteY23" fmla="*/ 4972102 h 5143500"/>
              <a:gd name="connsiteX24" fmla="*/ 341458 w 9144000"/>
              <a:gd name="connsiteY24" fmla="*/ 4977900 h 5143500"/>
              <a:gd name="connsiteX25" fmla="*/ 335660 w 9144000"/>
              <a:gd name="connsiteY25" fmla="*/ 4972102 h 5143500"/>
              <a:gd name="connsiteX26" fmla="*/ 370642 w 9144000"/>
              <a:gd name="connsiteY26" fmla="*/ 4961961 h 5143500"/>
              <a:gd name="connsiteX27" fmla="*/ 366227 w 9144000"/>
              <a:gd name="connsiteY27" fmla="*/ 4966376 h 5143500"/>
              <a:gd name="connsiteX28" fmla="*/ 370642 w 9144000"/>
              <a:gd name="connsiteY28" fmla="*/ 4970792 h 5143500"/>
              <a:gd name="connsiteX29" fmla="*/ 375057 w 9144000"/>
              <a:gd name="connsiteY29" fmla="*/ 4966376 h 5143500"/>
              <a:gd name="connsiteX30" fmla="*/ 370642 w 9144000"/>
              <a:gd name="connsiteY30" fmla="*/ 4961961 h 5143500"/>
              <a:gd name="connsiteX31" fmla="*/ 370643 w 9144000"/>
              <a:gd name="connsiteY31" fmla="*/ 4949297 h 5143500"/>
              <a:gd name="connsiteX32" fmla="*/ 365500 w 9144000"/>
              <a:gd name="connsiteY32" fmla="*/ 4954440 h 5143500"/>
              <a:gd name="connsiteX33" fmla="*/ 370643 w 9144000"/>
              <a:gd name="connsiteY33" fmla="*/ 4959583 h 5143500"/>
              <a:gd name="connsiteX34" fmla="*/ 375786 w 9144000"/>
              <a:gd name="connsiteY34" fmla="*/ 4954440 h 5143500"/>
              <a:gd name="connsiteX35" fmla="*/ 370643 w 9144000"/>
              <a:gd name="connsiteY35" fmla="*/ 4949297 h 5143500"/>
              <a:gd name="connsiteX36" fmla="*/ 358998 w 9144000"/>
              <a:gd name="connsiteY36" fmla="*/ 4948521 h 5143500"/>
              <a:gd name="connsiteX37" fmla="*/ 353079 w 9144000"/>
              <a:gd name="connsiteY37" fmla="*/ 4954440 h 5143500"/>
              <a:gd name="connsiteX38" fmla="*/ 358998 w 9144000"/>
              <a:gd name="connsiteY38" fmla="*/ 4960360 h 5143500"/>
              <a:gd name="connsiteX39" fmla="*/ 353127 w 9144000"/>
              <a:gd name="connsiteY39" fmla="*/ 4966231 h 5143500"/>
              <a:gd name="connsiteX40" fmla="*/ 358998 w 9144000"/>
              <a:gd name="connsiteY40" fmla="*/ 4972199 h 5143500"/>
              <a:gd name="connsiteX41" fmla="*/ 364965 w 9144000"/>
              <a:gd name="connsiteY41" fmla="*/ 4966328 h 5143500"/>
              <a:gd name="connsiteX42" fmla="*/ 359094 w 9144000"/>
              <a:gd name="connsiteY42" fmla="*/ 4960360 h 5143500"/>
              <a:gd name="connsiteX43" fmla="*/ 358998 w 9144000"/>
              <a:gd name="connsiteY43" fmla="*/ 4960360 h 5143500"/>
              <a:gd name="connsiteX44" fmla="*/ 364918 w 9144000"/>
              <a:gd name="connsiteY44" fmla="*/ 4954440 h 5143500"/>
              <a:gd name="connsiteX45" fmla="*/ 358998 w 9144000"/>
              <a:gd name="connsiteY45" fmla="*/ 4948521 h 5143500"/>
              <a:gd name="connsiteX46" fmla="*/ 625032 w 9144000"/>
              <a:gd name="connsiteY46" fmla="*/ 4939788 h 5143500"/>
              <a:gd name="connsiteX47" fmla="*/ 650020 w 9144000"/>
              <a:gd name="connsiteY47" fmla="*/ 4939788 h 5143500"/>
              <a:gd name="connsiteX48" fmla="*/ 650020 w 9144000"/>
              <a:gd name="connsiteY48" fmla="*/ 4948570 h 5143500"/>
              <a:gd name="connsiteX49" fmla="*/ 625032 w 9144000"/>
              <a:gd name="connsiteY49" fmla="*/ 4948570 h 5143500"/>
              <a:gd name="connsiteX50" fmla="*/ 487090 w 9144000"/>
              <a:gd name="connsiteY50" fmla="*/ 4939788 h 5143500"/>
              <a:gd name="connsiteX51" fmla="*/ 512078 w 9144000"/>
              <a:gd name="connsiteY51" fmla="*/ 4939788 h 5143500"/>
              <a:gd name="connsiteX52" fmla="*/ 511884 w 9144000"/>
              <a:gd name="connsiteY52" fmla="*/ 4948570 h 5143500"/>
              <a:gd name="connsiteX53" fmla="*/ 487090 w 9144000"/>
              <a:gd name="connsiteY53" fmla="*/ 4948570 h 5143500"/>
              <a:gd name="connsiteX54" fmla="*/ 573602 w 9144000"/>
              <a:gd name="connsiteY54" fmla="*/ 4939738 h 5143500"/>
              <a:gd name="connsiteX55" fmla="*/ 600045 w 9144000"/>
              <a:gd name="connsiteY55" fmla="*/ 4939738 h 5143500"/>
              <a:gd name="connsiteX56" fmla="*/ 600045 w 9144000"/>
              <a:gd name="connsiteY56" fmla="*/ 4966230 h 5143500"/>
              <a:gd name="connsiteX57" fmla="*/ 573602 w 9144000"/>
              <a:gd name="connsiteY57" fmla="*/ 4966230 h 5143500"/>
              <a:gd name="connsiteX58" fmla="*/ 737502 w 9144000"/>
              <a:gd name="connsiteY58" fmla="*/ 4930957 h 5143500"/>
              <a:gd name="connsiteX59" fmla="*/ 745556 w 9144000"/>
              <a:gd name="connsiteY59" fmla="*/ 4963271 h 5143500"/>
              <a:gd name="connsiteX60" fmla="*/ 757395 w 9144000"/>
              <a:gd name="connsiteY60" fmla="*/ 4975790 h 5143500"/>
              <a:gd name="connsiteX61" fmla="*/ 761713 w 9144000"/>
              <a:gd name="connsiteY61" fmla="*/ 4975790 h 5143500"/>
              <a:gd name="connsiteX62" fmla="*/ 761713 w 9144000"/>
              <a:gd name="connsiteY62" fmla="*/ 4985494 h 5143500"/>
              <a:gd name="connsiteX63" fmla="*/ 745556 w 9144000"/>
              <a:gd name="connsiteY63" fmla="*/ 4985494 h 5143500"/>
              <a:gd name="connsiteX64" fmla="*/ 745556 w 9144000"/>
              <a:gd name="connsiteY64" fmla="*/ 4994276 h 5143500"/>
              <a:gd name="connsiteX65" fmla="*/ 748516 w 9144000"/>
              <a:gd name="connsiteY65" fmla="*/ 4994276 h 5143500"/>
              <a:gd name="connsiteX66" fmla="*/ 770544 w 9144000"/>
              <a:gd name="connsiteY66" fmla="*/ 4978119 h 5143500"/>
              <a:gd name="connsiteX67" fmla="*/ 782286 w 9144000"/>
              <a:gd name="connsiteY67" fmla="*/ 4931103 h 5143500"/>
              <a:gd name="connsiteX68" fmla="*/ 771999 w 9144000"/>
              <a:gd name="connsiteY68" fmla="*/ 4930957 h 5143500"/>
              <a:gd name="connsiteX69" fmla="*/ 765401 w 9144000"/>
              <a:gd name="connsiteY69" fmla="*/ 4966231 h 5143500"/>
              <a:gd name="connsiteX70" fmla="*/ 754387 w 9144000"/>
              <a:gd name="connsiteY70" fmla="*/ 4966231 h 5143500"/>
              <a:gd name="connsiteX71" fmla="*/ 747788 w 9144000"/>
              <a:gd name="connsiteY71" fmla="*/ 4930957 h 5143500"/>
              <a:gd name="connsiteX72" fmla="*/ 730855 w 9144000"/>
              <a:gd name="connsiteY72" fmla="*/ 4930957 h 5143500"/>
              <a:gd name="connsiteX73" fmla="*/ 708885 w 9144000"/>
              <a:gd name="connsiteY73" fmla="*/ 4949820 h 5143500"/>
              <a:gd name="connsiteX74" fmla="*/ 708827 w 9144000"/>
              <a:gd name="connsiteY74" fmla="*/ 4951530 h 5143500"/>
              <a:gd name="connsiteX75" fmla="*/ 708827 w 9144000"/>
              <a:gd name="connsiteY75" fmla="*/ 4966086 h 5143500"/>
              <a:gd name="connsiteX76" fmla="*/ 702956 w 9144000"/>
              <a:gd name="connsiteY76" fmla="*/ 4966086 h 5143500"/>
              <a:gd name="connsiteX77" fmla="*/ 702956 w 9144000"/>
              <a:gd name="connsiteY77" fmla="*/ 4974916 h 5143500"/>
              <a:gd name="connsiteX78" fmla="*/ 733814 w 9144000"/>
              <a:gd name="connsiteY78" fmla="*/ 4974916 h 5143500"/>
              <a:gd name="connsiteX79" fmla="*/ 733814 w 9144000"/>
              <a:gd name="connsiteY79" fmla="*/ 4966086 h 5143500"/>
              <a:gd name="connsiteX80" fmla="*/ 717657 w 9144000"/>
              <a:gd name="connsiteY80" fmla="*/ 4966086 h 5143500"/>
              <a:gd name="connsiteX81" fmla="*/ 717657 w 9144000"/>
              <a:gd name="connsiteY81" fmla="*/ 4939788 h 5143500"/>
              <a:gd name="connsiteX82" fmla="*/ 730855 w 9144000"/>
              <a:gd name="connsiteY82" fmla="*/ 4939788 h 5143500"/>
              <a:gd name="connsiteX83" fmla="*/ 661180 w 9144000"/>
              <a:gd name="connsiteY83" fmla="*/ 4930957 h 5143500"/>
              <a:gd name="connsiteX84" fmla="*/ 670010 w 9144000"/>
              <a:gd name="connsiteY84" fmla="*/ 4964921 h 5143500"/>
              <a:gd name="connsiteX85" fmla="*/ 683256 w 9144000"/>
              <a:gd name="connsiteY85" fmla="*/ 4975984 h 5143500"/>
              <a:gd name="connsiteX86" fmla="*/ 696454 w 9144000"/>
              <a:gd name="connsiteY86" fmla="*/ 4964921 h 5143500"/>
              <a:gd name="connsiteX87" fmla="*/ 705284 w 9144000"/>
              <a:gd name="connsiteY87" fmla="*/ 4930957 h 5143500"/>
              <a:gd name="connsiteX88" fmla="*/ 694853 w 9144000"/>
              <a:gd name="connsiteY88" fmla="*/ 4930957 h 5143500"/>
              <a:gd name="connsiteX89" fmla="*/ 687526 w 9144000"/>
              <a:gd name="connsiteY89" fmla="*/ 4966231 h 5143500"/>
              <a:gd name="connsiteX90" fmla="*/ 678695 w 9144000"/>
              <a:gd name="connsiteY90" fmla="*/ 4966231 h 5143500"/>
              <a:gd name="connsiteX91" fmla="*/ 671466 w 9144000"/>
              <a:gd name="connsiteY91" fmla="*/ 4930957 h 5143500"/>
              <a:gd name="connsiteX92" fmla="*/ 445655 w 9144000"/>
              <a:gd name="connsiteY92" fmla="*/ 4930957 h 5143500"/>
              <a:gd name="connsiteX93" fmla="*/ 445655 w 9144000"/>
              <a:gd name="connsiteY93" fmla="*/ 4939739 h 5143500"/>
              <a:gd name="connsiteX94" fmla="*/ 458852 w 9144000"/>
              <a:gd name="connsiteY94" fmla="*/ 4939739 h 5143500"/>
              <a:gd name="connsiteX95" fmla="*/ 458852 w 9144000"/>
              <a:gd name="connsiteY95" fmla="*/ 4966231 h 5143500"/>
              <a:gd name="connsiteX96" fmla="*/ 450070 w 9144000"/>
              <a:gd name="connsiteY96" fmla="*/ 4966231 h 5143500"/>
              <a:gd name="connsiteX97" fmla="*/ 450070 w 9144000"/>
              <a:gd name="connsiteY97" fmla="*/ 4975013 h 5143500"/>
              <a:gd name="connsiteX98" fmla="*/ 476513 w 9144000"/>
              <a:gd name="connsiteY98" fmla="*/ 4975013 h 5143500"/>
              <a:gd name="connsiteX99" fmla="*/ 476513 w 9144000"/>
              <a:gd name="connsiteY99" fmla="*/ 4966231 h 5143500"/>
              <a:gd name="connsiteX100" fmla="*/ 467683 w 9144000"/>
              <a:gd name="connsiteY100" fmla="*/ 4966231 h 5143500"/>
              <a:gd name="connsiteX101" fmla="*/ 467683 w 9144000"/>
              <a:gd name="connsiteY101" fmla="*/ 4952257 h 5143500"/>
              <a:gd name="connsiteX102" fmla="*/ 445655 w 9144000"/>
              <a:gd name="connsiteY102" fmla="*/ 4930957 h 5143500"/>
              <a:gd name="connsiteX103" fmla="*/ 586848 w 9144000"/>
              <a:gd name="connsiteY103" fmla="*/ 4930228 h 5143500"/>
              <a:gd name="connsiteX104" fmla="*/ 563995 w 9144000"/>
              <a:gd name="connsiteY104" fmla="*/ 4952984 h 5143500"/>
              <a:gd name="connsiteX105" fmla="*/ 586751 w 9144000"/>
              <a:gd name="connsiteY105" fmla="*/ 4975837 h 5143500"/>
              <a:gd name="connsiteX106" fmla="*/ 609603 w 9144000"/>
              <a:gd name="connsiteY106" fmla="*/ 4953081 h 5143500"/>
              <a:gd name="connsiteX107" fmla="*/ 609603 w 9144000"/>
              <a:gd name="connsiteY107" fmla="*/ 4952984 h 5143500"/>
              <a:gd name="connsiteX108" fmla="*/ 587829 w 9144000"/>
              <a:gd name="connsiteY108" fmla="*/ 4930228 h 5143500"/>
              <a:gd name="connsiteX109" fmla="*/ 586848 w 9144000"/>
              <a:gd name="connsiteY109" fmla="*/ 4930228 h 5143500"/>
              <a:gd name="connsiteX110" fmla="*/ 500054 w 9144000"/>
              <a:gd name="connsiteY110" fmla="*/ 4930221 h 5143500"/>
              <a:gd name="connsiteX111" fmla="*/ 499560 w 9144000"/>
              <a:gd name="connsiteY111" fmla="*/ 4930229 h 5143500"/>
              <a:gd name="connsiteX112" fmla="*/ 499366 w 9144000"/>
              <a:gd name="connsiteY112" fmla="*/ 4930229 h 5143500"/>
              <a:gd name="connsiteX113" fmla="*/ 476619 w 9144000"/>
              <a:gd name="connsiteY113" fmla="*/ 4951714 h 5143500"/>
              <a:gd name="connsiteX114" fmla="*/ 476610 w 9144000"/>
              <a:gd name="connsiteY114" fmla="*/ 4952257 h 5143500"/>
              <a:gd name="connsiteX115" fmla="*/ 498638 w 9144000"/>
              <a:gd name="connsiteY115" fmla="*/ 4975013 h 5143500"/>
              <a:gd name="connsiteX116" fmla="*/ 517755 w 9144000"/>
              <a:gd name="connsiteY116" fmla="*/ 4975013 h 5143500"/>
              <a:gd name="connsiteX117" fmla="*/ 517755 w 9144000"/>
              <a:gd name="connsiteY117" fmla="*/ 4966231 h 5143500"/>
              <a:gd name="connsiteX118" fmla="*/ 487090 w 9144000"/>
              <a:gd name="connsiteY118" fmla="*/ 4966231 h 5143500"/>
              <a:gd name="connsiteX119" fmla="*/ 487090 w 9144000"/>
              <a:gd name="connsiteY119" fmla="*/ 4957400 h 5143500"/>
              <a:gd name="connsiteX120" fmla="*/ 522364 w 9144000"/>
              <a:gd name="connsiteY120" fmla="*/ 4957400 h 5143500"/>
              <a:gd name="connsiteX121" fmla="*/ 522364 w 9144000"/>
              <a:gd name="connsiteY121" fmla="*/ 4952257 h 5143500"/>
              <a:gd name="connsiteX122" fmla="*/ 500054 w 9144000"/>
              <a:gd name="connsiteY122" fmla="*/ 4930221 h 5143500"/>
              <a:gd name="connsiteX123" fmla="*/ 638045 w 9144000"/>
              <a:gd name="connsiteY123" fmla="*/ 4930220 h 5143500"/>
              <a:gd name="connsiteX124" fmla="*/ 637502 w 9144000"/>
              <a:gd name="connsiteY124" fmla="*/ 4930229 h 5143500"/>
              <a:gd name="connsiteX125" fmla="*/ 614706 w 9144000"/>
              <a:gd name="connsiteY125" fmla="*/ 4951763 h 5143500"/>
              <a:gd name="connsiteX126" fmla="*/ 614698 w 9144000"/>
              <a:gd name="connsiteY126" fmla="*/ 4952257 h 5143500"/>
              <a:gd name="connsiteX127" fmla="*/ 636774 w 9144000"/>
              <a:gd name="connsiteY127" fmla="*/ 4975013 h 5143500"/>
              <a:gd name="connsiteX128" fmla="*/ 655843 w 9144000"/>
              <a:gd name="connsiteY128" fmla="*/ 4975013 h 5143500"/>
              <a:gd name="connsiteX129" fmla="*/ 655843 w 9144000"/>
              <a:gd name="connsiteY129" fmla="*/ 4966231 h 5143500"/>
              <a:gd name="connsiteX130" fmla="*/ 624984 w 9144000"/>
              <a:gd name="connsiteY130" fmla="*/ 4966231 h 5143500"/>
              <a:gd name="connsiteX131" fmla="*/ 624984 w 9144000"/>
              <a:gd name="connsiteY131" fmla="*/ 4957400 h 5143500"/>
              <a:gd name="connsiteX132" fmla="*/ 660258 w 9144000"/>
              <a:gd name="connsiteY132" fmla="*/ 4957400 h 5143500"/>
              <a:gd name="connsiteX133" fmla="*/ 660258 w 9144000"/>
              <a:gd name="connsiteY133" fmla="*/ 4952257 h 5143500"/>
              <a:gd name="connsiteX134" fmla="*/ 638045 w 9144000"/>
              <a:gd name="connsiteY134" fmla="*/ 4930220 h 5143500"/>
              <a:gd name="connsiteX135" fmla="*/ 459046 w 9144000"/>
              <a:gd name="connsiteY135" fmla="*/ 4915139 h 5143500"/>
              <a:gd name="connsiteX136" fmla="*/ 452739 w 9144000"/>
              <a:gd name="connsiteY136" fmla="*/ 4921350 h 5143500"/>
              <a:gd name="connsiteX137" fmla="*/ 452739 w 9144000"/>
              <a:gd name="connsiteY137" fmla="*/ 4921398 h 5143500"/>
              <a:gd name="connsiteX138" fmla="*/ 458949 w 9144000"/>
              <a:gd name="connsiteY138" fmla="*/ 4927657 h 5143500"/>
              <a:gd name="connsiteX139" fmla="*/ 465257 w 9144000"/>
              <a:gd name="connsiteY139" fmla="*/ 4921447 h 5143500"/>
              <a:gd name="connsiteX140" fmla="*/ 459046 w 9144000"/>
              <a:gd name="connsiteY140" fmla="*/ 4915139 h 5143500"/>
              <a:gd name="connsiteX141" fmla="*/ 318127 w 9144000"/>
              <a:gd name="connsiteY141" fmla="*/ 4913726 h 5143500"/>
              <a:gd name="connsiteX142" fmla="*/ 318127 w 9144000"/>
              <a:gd name="connsiteY142" fmla="*/ 4925468 h 5143500"/>
              <a:gd name="connsiteX143" fmla="*/ 306337 w 9144000"/>
              <a:gd name="connsiteY143" fmla="*/ 4925468 h 5143500"/>
              <a:gd name="connsiteX144" fmla="*/ 306337 w 9144000"/>
              <a:gd name="connsiteY144" fmla="*/ 4937258 h 5143500"/>
              <a:gd name="connsiteX145" fmla="*/ 294595 w 9144000"/>
              <a:gd name="connsiteY145" fmla="*/ 4937258 h 5143500"/>
              <a:gd name="connsiteX146" fmla="*/ 294595 w 9144000"/>
              <a:gd name="connsiteY146" fmla="*/ 4949000 h 5143500"/>
              <a:gd name="connsiteX147" fmla="*/ 294595 w 9144000"/>
              <a:gd name="connsiteY147" fmla="*/ 4960742 h 5143500"/>
              <a:gd name="connsiteX148" fmla="*/ 306337 w 9144000"/>
              <a:gd name="connsiteY148" fmla="*/ 4960742 h 5143500"/>
              <a:gd name="connsiteX149" fmla="*/ 318127 w 9144000"/>
              <a:gd name="connsiteY149" fmla="*/ 4960742 h 5143500"/>
              <a:gd name="connsiteX150" fmla="*/ 318127 w 9144000"/>
              <a:gd name="connsiteY150" fmla="*/ 4949000 h 5143500"/>
              <a:gd name="connsiteX151" fmla="*/ 318127 w 9144000"/>
              <a:gd name="connsiteY151" fmla="*/ 4937258 h 5143500"/>
              <a:gd name="connsiteX152" fmla="*/ 329869 w 9144000"/>
              <a:gd name="connsiteY152" fmla="*/ 4937258 h 5143500"/>
              <a:gd name="connsiteX153" fmla="*/ 341611 w 9144000"/>
              <a:gd name="connsiteY153" fmla="*/ 4937258 h 5143500"/>
              <a:gd name="connsiteX154" fmla="*/ 341611 w 9144000"/>
              <a:gd name="connsiteY154" fmla="*/ 4925468 h 5143500"/>
              <a:gd name="connsiteX155" fmla="*/ 341611 w 9144000"/>
              <a:gd name="connsiteY155" fmla="*/ 4913726 h 5143500"/>
              <a:gd name="connsiteX156" fmla="*/ 329869 w 9144000"/>
              <a:gd name="connsiteY156" fmla="*/ 4913726 h 5143500"/>
              <a:gd name="connsiteX157" fmla="*/ 533912 w 9144000"/>
              <a:gd name="connsiteY157" fmla="*/ 4913441 h 5143500"/>
              <a:gd name="connsiteX158" fmla="*/ 533912 w 9144000"/>
              <a:gd name="connsiteY158" fmla="*/ 4931102 h 5143500"/>
              <a:gd name="connsiteX159" fmla="*/ 523626 w 9144000"/>
              <a:gd name="connsiteY159" fmla="*/ 4931102 h 5143500"/>
              <a:gd name="connsiteX160" fmla="*/ 523626 w 9144000"/>
              <a:gd name="connsiteY160" fmla="*/ 4939933 h 5143500"/>
              <a:gd name="connsiteX161" fmla="*/ 533912 w 9144000"/>
              <a:gd name="connsiteY161" fmla="*/ 4939933 h 5143500"/>
              <a:gd name="connsiteX162" fmla="*/ 533912 w 9144000"/>
              <a:gd name="connsiteY162" fmla="*/ 4953858 h 5143500"/>
              <a:gd name="connsiteX163" fmla="*/ 555212 w 9144000"/>
              <a:gd name="connsiteY163" fmla="*/ 4975207 h 5143500"/>
              <a:gd name="connsiteX164" fmla="*/ 561859 w 9144000"/>
              <a:gd name="connsiteY164" fmla="*/ 4975207 h 5143500"/>
              <a:gd name="connsiteX165" fmla="*/ 561859 w 9144000"/>
              <a:gd name="connsiteY165" fmla="*/ 4966376 h 5143500"/>
              <a:gd name="connsiteX166" fmla="*/ 542743 w 9144000"/>
              <a:gd name="connsiteY166" fmla="*/ 4966376 h 5143500"/>
              <a:gd name="connsiteX167" fmla="*/ 542743 w 9144000"/>
              <a:gd name="connsiteY167" fmla="*/ 4939787 h 5143500"/>
              <a:gd name="connsiteX168" fmla="*/ 557299 w 9144000"/>
              <a:gd name="connsiteY168" fmla="*/ 4939787 h 5143500"/>
              <a:gd name="connsiteX169" fmla="*/ 557299 w 9144000"/>
              <a:gd name="connsiteY169" fmla="*/ 4930957 h 5143500"/>
              <a:gd name="connsiteX170" fmla="*/ 542743 w 9144000"/>
              <a:gd name="connsiteY170" fmla="*/ 4930957 h 5143500"/>
              <a:gd name="connsiteX171" fmla="*/ 542743 w 9144000"/>
              <a:gd name="connsiteY171" fmla="*/ 4913441 h 5143500"/>
              <a:gd name="connsiteX172" fmla="*/ 416348 w 9144000"/>
              <a:gd name="connsiteY172" fmla="*/ 4913441 h 5143500"/>
              <a:gd name="connsiteX173" fmla="*/ 416348 w 9144000"/>
              <a:gd name="connsiteY173" fmla="*/ 4931102 h 5143500"/>
              <a:gd name="connsiteX174" fmla="*/ 406062 w 9144000"/>
              <a:gd name="connsiteY174" fmla="*/ 4931102 h 5143500"/>
              <a:gd name="connsiteX175" fmla="*/ 406062 w 9144000"/>
              <a:gd name="connsiteY175" fmla="*/ 4939933 h 5143500"/>
              <a:gd name="connsiteX176" fmla="*/ 416348 w 9144000"/>
              <a:gd name="connsiteY176" fmla="*/ 4939933 h 5143500"/>
              <a:gd name="connsiteX177" fmla="*/ 416348 w 9144000"/>
              <a:gd name="connsiteY177" fmla="*/ 4953130 h 5143500"/>
              <a:gd name="connsiteX178" fmla="*/ 437648 w 9144000"/>
              <a:gd name="connsiteY178" fmla="*/ 4975207 h 5143500"/>
              <a:gd name="connsiteX179" fmla="*/ 441336 w 9144000"/>
              <a:gd name="connsiteY179" fmla="*/ 4975207 h 5143500"/>
              <a:gd name="connsiteX180" fmla="*/ 441336 w 9144000"/>
              <a:gd name="connsiteY180" fmla="*/ 4966376 h 5143500"/>
              <a:gd name="connsiteX181" fmla="*/ 425179 w 9144000"/>
              <a:gd name="connsiteY181" fmla="*/ 4966376 h 5143500"/>
              <a:gd name="connsiteX182" fmla="*/ 425179 w 9144000"/>
              <a:gd name="connsiteY182" fmla="*/ 4939787 h 5143500"/>
              <a:gd name="connsiteX183" fmla="*/ 436920 w 9144000"/>
              <a:gd name="connsiteY183" fmla="*/ 4939787 h 5143500"/>
              <a:gd name="connsiteX184" fmla="*/ 436920 w 9144000"/>
              <a:gd name="connsiteY184" fmla="*/ 4930957 h 5143500"/>
              <a:gd name="connsiteX185" fmla="*/ 425179 w 9144000"/>
              <a:gd name="connsiteY185" fmla="*/ 4930957 h 5143500"/>
              <a:gd name="connsiteX186" fmla="*/ 425179 w 9144000"/>
              <a:gd name="connsiteY186" fmla="*/ 4913441 h 5143500"/>
              <a:gd name="connsiteX187" fmla="*/ 0 w 9144000"/>
              <a:gd name="connsiteY187" fmla="*/ 0 h 5143500"/>
              <a:gd name="connsiteX188" fmla="*/ 9144000 w 9144000"/>
              <a:gd name="connsiteY188" fmla="*/ 0 h 5143500"/>
              <a:gd name="connsiteX189" fmla="*/ 9144000 w 9144000"/>
              <a:gd name="connsiteY189" fmla="*/ 5143500 h 5143500"/>
              <a:gd name="connsiteX190" fmla="*/ 0 w 9144000"/>
              <a:gd name="connsiteY19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9144000" h="5143500">
                <a:moveTo>
                  <a:pt x="347256" y="4985347"/>
                </a:moveTo>
                <a:cubicBezTo>
                  <a:pt x="344817" y="4985347"/>
                  <a:pt x="342841" y="4987324"/>
                  <a:pt x="342841" y="4989763"/>
                </a:cubicBezTo>
                <a:cubicBezTo>
                  <a:pt x="342841" y="4992202"/>
                  <a:pt x="344818" y="4994178"/>
                  <a:pt x="347256" y="4994178"/>
                </a:cubicBezTo>
                <a:cubicBezTo>
                  <a:pt x="349695" y="4994178"/>
                  <a:pt x="351671" y="4992201"/>
                  <a:pt x="351671" y="4989762"/>
                </a:cubicBezTo>
                <a:cubicBezTo>
                  <a:pt x="351671" y="4989746"/>
                  <a:pt x="351671" y="4989730"/>
                  <a:pt x="351671" y="4989714"/>
                </a:cubicBezTo>
                <a:cubicBezTo>
                  <a:pt x="351671" y="4987302"/>
                  <a:pt x="349716" y="4985347"/>
                  <a:pt x="347304" y="4985347"/>
                </a:cubicBezTo>
                <a:cubicBezTo>
                  <a:pt x="347288" y="4985347"/>
                  <a:pt x="347272" y="4985347"/>
                  <a:pt x="347256" y="4985347"/>
                </a:cubicBezTo>
                <a:close/>
                <a:moveTo>
                  <a:pt x="335514" y="4984571"/>
                </a:moveTo>
                <a:cubicBezTo>
                  <a:pt x="332673" y="4984571"/>
                  <a:pt x="330371" y="4986874"/>
                  <a:pt x="330371" y="4989714"/>
                </a:cubicBezTo>
                <a:cubicBezTo>
                  <a:pt x="330371" y="4992555"/>
                  <a:pt x="332673" y="4994857"/>
                  <a:pt x="335514" y="4994857"/>
                </a:cubicBezTo>
                <a:cubicBezTo>
                  <a:pt x="338354" y="4994857"/>
                  <a:pt x="340657" y="4992555"/>
                  <a:pt x="340657" y="4989714"/>
                </a:cubicBezTo>
                <a:cubicBezTo>
                  <a:pt x="340657" y="4986874"/>
                  <a:pt x="338354" y="4984571"/>
                  <a:pt x="335514" y="4984571"/>
                </a:cubicBezTo>
                <a:close/>
                <a:moveTo>
                  <a:pt x="358998" y="4972829"/>
                </a:moveTo>
                <a:cubicBezTo>
                  <a:pt x="356157" y="4972829"/>
                  <a:pt x="353855" y="4975132"/>
                  <a:pt x="353855" y="4977972"/>
                </a:cubicBezTo>
                <a:cubicBezTo>
                  <a:pt x="353855" y="4980813"/>
                  <a:pt x="356157" y="4983115"/>
                  <a:pt x="358998" y="4983115"/>
                </a:cubicBezTo>
                <a:cubicBezTo>
                  <a:pt x="361838" y="4983115"/>
                  <a:pt x="364141" y="4980813"/>
                  <a:pt x="364141" y="4977972"/>
                </a:cubicBezTo>
                <a:cubicBezTo>
                  <a:pt x="364141" y="4975132"/>
                  <a:pt x="361838" y="4972829"/>
                  <a:pt x="358998" y="4972829"/>
                </a:cubicBezTo>
                <a:close/>
                <a:moveTo>
                  <a:pt x="335514" y="4972102"/>
                </a:moveTo>
                <a:cubicBezTo>
                  <a:pt x="332273" y="4972182"/>
                  <a:pt x="329710" y="4974875"/>
                  <a:pt x="329791" y="4978117"/>
                </a:cubicBezTo>
                <a:cubicBezTo>
                  <a:pt x="329871" y="4981358"/>
                  <a:pt x="332564" y="4983921"/>
                  <a:pt x="335805" y="4983840"/>
                </a:cubicBezTo>
                <a:lnTo>
                  <a:pt x="341459" y="4978047"/>
                </a:lnTo>
                <a:lnTo>
                  <a:pt x="347256" y="4983844"/>
                </a:lnTo>
                <a:cubicBezTo>
                  <a:pt x="350498" y="4983844"/>
                  <a:pt x="353127" y="4981215"/>
                  <a:pt x="353127" y="4977973"/>
                </a:cubicBezTo>
                <a:cubicBezTo>
                  <a:pt x="353127" y="4974730"/>
                  <a:pt x="350498" y="4972102"/>
                  <a:pt x="347256" y="4972102"/>
                </a:cubicBezTo>
                <a:lnTo>
                  <a:pt x="341458" y="4977900"/>
                </a:lnTo>
                <a:lnTo>
                  <a:pt x="335660" y="4972102"/>
                </a:lnTo>
                <a:close/>
                <a:moveTo>
                  <a:pt x="370642" y="4961961"/>
                </a:moveTo>
                <a:cubicBezTo>
                  <a:pt x="368204" y="4961961"/>
                  <a:pt x="366227" y="4963938"/>
                  <a:pt x="366227" y="4966376"/>
                </a:cubicBezTo>
                <a:cubicBezTo>
                  <a:pt x="366227" y="4968815"/>
                  <a:pt x="368204" y="4970792"/>
                  <a:pt x="370642" y="4970792"/>
                </a:cubicBezTo>
                <a:cubicBezTo>
                  <a:pt x="373081" y="4970792"/>
                  <a:pt x="375057" y="4968815"/>
                  <a:pt x="375057" y="4966376"/>
                </a:cubicBezTo>
                <a:cubicBezTo>
                  <a:pt x="375057" y="4963938"/>
                  <a:pt x="373081" y="4961961"/>
                  <a:pt x="370642" y="4961961"/>
                </a:cubicBezTo>
                <a:close/>
                <a:moveTo>
                  <a:pt x="370643" y="4949297"/>
                </a:moveTo>
                <a:cubicBezTo>
                  <a:pt x="367802" y="4949297"/>
                  <a:pt x="365500" y="4951600"/>
                  <a:pt x="365500" y="4954440"/>
                </a:cubicBezTo>
                <a:cubicBezTo>
                  <a:pt x="365500" y="4957281"/>
                  <a:pt x="367802" y="4959583"/>
                  <a:pt x="370643" y="4959583"/>
                </a:cubicBezTo>
                <a:cubicBezTo>
                  <a:pt x="373483" y="4959583"/>
                  <a:pt x="375786" y="4957281"/>
                  <a:pt x="375786" y="4954440"/>
                </a:cubicBezTo>
                <a:cubicBezTo>
                  <a:pt x="375786" y="4951600"/>
                  <a:pt x="373483" y="4949297"/>
                  <a:pt x="370643" y="4949297"/>
                </a:cubicBezTo>
                <a:close/>
                <a:moveTo>
                  <a:pt x="358998" y="4948521"/>
                </a:moveTo>
                <a:cubicBezTo>
                  <a:pt x="355729" y="4948521"/>
                  <a:pt x="353079" y="4951171"/>
                  <a:pt x="353079" y="4954440"/>
                </a:cubicBezTo>
                <a:cubicBezTo>
                  <a:pt x="353079" y="4957710"/>
                  <a:pt x="355729" y="4960360"/>
                  <a:pt x="358998" y="4960360"/>
                </a:cubicBezTo>
                <a:cubicBezTo>
                  <a:pt x="355755" y="4960360"/>
                  <a:pt x="353127" y="4962989"/>
                  <a:pt x="353127" y="4966231"/>
                </a:cubicBezTo>
                <a:cubicBezTo>
                  <a:pt x="353100" y="4969500"/>
                  <a:pt x="355729" y="4972172"/>
                  <a:pt x="358998" y="4972199"/>
                </a:cubicBezTo>
                <a:cubicBezTo>
                  <a:pt x="362267" y="4972225"/>
                  <a:pt x="364939" y="4969597"/>
                  <a:pt x="364965" y="4966328"/>
                </a:cubicBezTo>
                <a:cubicBezTo>
                  <a:pt x="364992" y="4963059"/>
                  <a:pt x="362364" y="4960387"/>
                  <a:pt x="359094" y="4960360"/>
                </a:cubicBezTo>
                <a:cubicBezTo>
                  <a:pt x="359062" y="4960360"/>
                  <a:pt x="359030" y="4960360"/>
                  <a:pt x="358998" y="4960360"/>
                </a:cubicBezTo>
                <a:cubicBezTo>
                  <a:pt x="362267" y="4960360"/>
                  <a:pt x="364918" y="4957710"/>
                  <a:pt x="364918" y="4954440"/>
                </a:cubicBezTo>
                <a:cubicBezTo>
                  <a:pt x="364918" y="4951171"/>
                  <a:pt x="362267" y="4948521"/>
                  <a:pt x="358998" y="4948521"/>
                </a:cubicBezTo>
                <a:close/>
                <a:moveTo>
                  <a:pt x="625032" y="4939788"/>
                </a:moveTo>
                <a:lnTo>
                  <a:pt x="650020" y="4939788"/>
                </a:lnTo>
                <a:lnTo>
                  <a:pt x="650020" y="4948570"/>
                </a:lnTo>
                <a:lnTo>
                  <a:pt x="625032" y="4948570"/>
                </a:lnTo>
                <a:close/>
                <a:moveTo>
                  <a:pt x="487090" y="4939788"/>
                </a:moveTo>
                <a:lnTo>
                  <a:pt x="512078" y="4939788"/>
                </a:lnTo>
                <a:lnTo>
                  <a:pt x="511884" y="4948570"/>
                </a:lnTo>
                <a:lnTo>
                  <a:pt x="487090" y="4948570"/>
                </a:lnTo>
                <a:close/>
                <a:moveTo>
                  <a:pt x="573602" y="4939738"/>
                </a:moveTo>
                <a:lnTo>
                  <a:pt x="600045" y="4939738"/>
                </a:lnTo>
                <a:lnTo>
                  <a:pt x="600045" y="4966230"/>
                </a:lnTo>
                <a:lnTo>
                  <a:pt x="573602" y="4966230"/>
                </a:lnTo>
                <a:close/>
                <a:moveTo>
                  <a:pt x="737502" y="4930957"/>
                </a:moveTo>
                <a:cubicBezTo>
                  <a:pt x="737502" y="4930957"/>
                  <a:pt x="744197" y="4957740"/>
                  <a:pt x="745556" y="4963271"/>
                </a:cubicBezTo>
                <a:cubicBezTo>
                  <a:pt x="746915" y="4968803"/>
                  <a:pt x="750020" y="4975790"/>
                  <a:pt x="757395" y="4975790"/>
                </a:cubicBezTo>
                <a:lnTo>
                  <a:pt x="761713" y="4975790"/>
                </a:lnTo>
                <a:lnTo>
                  <a:pt x="761713" y="4985494"/>
                </a:lnTo>
                <a:lnTo>
                  <a:pt x="745556" y="4985494"/>
                </a:lnTo>
                <a:lnTo>
                  <a:pt x="745556" y="4994276"/>
                </a:lnTo>
                <a:lnTo>
                  <a:pt x="748516" y="4994276"/>
                </a:lnTo>
                <a:cubicBezTo>
                  <a:pt x="758603" y="4994291"/>
                  <a:pt x="767528" y="4987745"/>
                  <a:pt x="770544" y="4978119"/>
                </a:cubicBezTo>
                <a:cubicBezTo>
                  <a:pt x="772630" y="4969822"/>
                  <a:pt x="782286" y="4931103"/>
                  <a:pt x="782286" y="4931103"/>
                </a:cubicBezTo>
                <a:lnTo>
                  <a:pt x="771999" y="4930957"/>
                </a:lnTo>
                <a:lnTo>
                  <a:pt x="765401" y="4966231"/>
                </a:lnTo>
                <a:lnTo>
                  <a:pt x="754387" y="4966231"/>
                </a:lnTo>
                <a:lnTo>
                  <a:pt x="747788" y="4930957"/>
                </a:lnTo>
                <a:close/>
                <a:moveTo>
                  <a:pt x="730855" y="4930957"/>
                </a:moveTo>
                <a:cubicBezTo>
                  <a:pt x="719579" y="4930099"/>
                  <a:pt x="709743" y="4938544"/>
                  <a:pt x="708885" y="4949820"/>
                </a:cubicBezTo>
                <a:cubicBezTo>
                  <a:pt x="708842" y="4950389"/>
                  <a:pt x="708822" y="4950959"/>
                  <a:pt x="708827" y="4951530"/>
                </a:cubicBezTo>
                <a:lnTo>
                  <a:pt x="708827" y="4966086"/>
                </a:lnTo>
                <a:lnTo>
                  <a:pt x="702956" y="4966086"/>
                </a:lnTo>
                <a:lnTo>
                  <a:pt x="702956" y="4974916"/>
                </a:lnTo>
                <a:lnTo>
                  <a:pt x="733814" y="4974916"/>
                </a:lnTo>
                <a:lnTo>
                  <a:pt x="733814" y="4966086"/>
                </a:lnTo>
                <a:lnTo>
                  <a:pt x="717657" y="4966086"/>
                </a:lnTo>
                <a:lnTo>
                  <a:pt x="717657" y="4939788"/>
                </a:lnTo>
                <a:lnTo>
                  <a:pt x="730855" y="4939788"/>
                </a:lnTo>
                <a:close/>
                <a:moveTo>
                  <a:pt x="661180" y="4930957"/>
                </a:moveTo>
                <a:cubicBezTo>
                  <a:pt x="661180" y="4930957"/>
                  <a:pt x="667681" y="4955945"/>
                  <a:pt x="670010" y="4964921"/>
                </a:cubicBezTo>
                <a:cubicBezTo>
                  <a:pt x="670841" y="4971512"/>
                  <a:pt x="676623" y="4976341"/>
                  <a:pt x="683256" y="4975984"/>
                </a:cubicBezTo>
                <a:cubicBezTo>
                  <a:pt x="690534" y="4975984"/>
                  <a:pt x="694270" y="4973752"/>
                  <a:pt x="696454" y="4964921"/>
                </a:cubicBezTo>
                <a:cubicBezTo>
                  <a:pt x="698637" y="4956091"/>
                  <a:pt x="705284" y="4930957"/>
                  <a:pt x="705284" y="4930957"/>
                </a:cubicBezTo>
                <a:lnTo>
                  <a:pt x="694853" y="4930957"/>
                </a:lnTo>
                <a:lnTo>
                  <a:pt x="687526" y="4966231"/>
                </a:lnTo>
                <a:lnTo>
                  <a:pt x="678695" y="4966231"/>
                </a:lnTo>
                <a:lnTo>
                  <a:pt x="671466" y="4930957"/>
                </a:lnTo>
                <a:close/>
                <a:moveTo>
                  <a:pt x="445655" y="4930957"/>
                </a:moveTo>
                <a:lnTo>
                  <a:pt x="445655" y="4939739"/>
                </a:lnTo>
                <a:lnTo>
                  <a:pt x="458852" y="4939739"/>
                </a:lnTo>
                <a:lnTo>
                  <a:pt x="458852" y="4966231"/>
                </a:lnTo>
                <a:lnTo>
                  <a:pt x="450070" y="4966231"/>
                </a:lnTo>
                <a:lnTo>
                  <a:pt x="450070" y="4975013"/>
                </a:lnTo>
                <a:lnTo>
                  <a:pt x="476513" y="4975013"/>
                </a:lnTo>
                <a:lnTo>
                  <a:pt x="476513" y="4966231"/>
                </a:lnTo>
                <a:lnTo>
                  <a:pt x="467683" y="4966231"/>
                </a:lnTo>
                <a:lnTo>
                  <a:pt x="467683" y="4952257"/>
                </a:lnTo>
                <a:cubicBezTo>
                  <a:pt x="467683" y="4938672"/>
                  <a:pt x="458852" y="4930957"/>
                  <a:pt x="445655" y="4930957"/>
                </a:cubicBezTo>
                <a:close/>
                <a:moveTo>
                  <a:pt x="586848" y="4930228"/>
                </a:moveTo>
                <a:cubicBezTo>
                  <a:pt x="574253" y="4930202"/>
                  <a:pt x="564022" y="4940390"/>
                  <a:pt x="563995" y="4952984"/>
                </a:cubicBezTo>
                <a:cubicBezTo>
                  <a:pt x="563968" y="4965579"/>
                  <a:pt x="574156" y="4975810"/>
                  <a:pt x="586751" y="4975837"/>
                </a:cubicBezTo>
                <a:cubicBezTo>
                  <a:pt x="599345" y="4975864"/>
                  <a:pt x="609577" y="4965676"/>
                  <a:pt x="609603" y="4953081"/>
                </a:cubicBezTo>
                <a:cubicBezTo>
                  <a:pt x="609603" y="4953049"/>
                  <a:pt x="609603" y="4953017"/>
                  <a:pt x="609603" y="4952984"/>
                </a:cubicBezTo>
                <a:cubicBezTo>
                  <a:pt x="609874" y="4940688"/>
                  <a:pt x="600126" y="4930499"/>
                  <a:pt x="587829" y="4930228"/>
                </a:cubicBezTo>
                <a:cubicBezTo>
                  <a:pt x="587502" y="4930221"/>
                  <a:pt x="587175" y="4930221"/>
                  <a:pt x="586848" y="4930228"/>
                </a:cubicBezTo>
                <a:close/>
                <a:moveTo>
                  <a:pt x="500054" y="4930221"/>
                </a:moveTo>
                <a:cubicBezTo>
                  <a:pt x="499889" y="4930222"/>
                  <a:pt x="499724" y="4930224"/>
                  <a:pt x="499560" y="4930229"/>
                </a:cubicBezTo>
                <a:lnTo>
                  <a:pt x="499366" y="4930229"/>
                </a:lnTo>
                <a:cubicBezTo>
                  <a:pt x="487151" y="4929881"/>
                  <a:pt x="476967" y="4939500"/>
                  <a:pt x="476619" y="4951714"/>
                </a:cubicBezTo>
                <a:cubicBezTo>
                  <a:pt x="476613" y="4951895"/>
                  <a:pt x="476610" y="4952076"/>
                  <a:pt x="476610" y="4952257"/>
                </a:cubicBezTo>
                <a:cubicBezTo>
                  <a:pt x="476604" y="4964546"/>
                  <a:pt x="486355" y="4974620"/>
                  <a:pt x="498638" y="4975013"/>
                </a:cubicBezTo>
                <a:lnTo>
                  <a:pt x="517755" y="4975013"/>
                </a:lnTo>
                <a:lnTo>
                  <a:pt x="517755" y="4966231"/>
                </a:lnTo>
                <a:lnTo>
                  <a:pt x="487090" y="4966231"/>
                </a:lnTo>
                <a:lnTo>
                  <a:pt x="487090" y="4957400"/>
                </a:lnTo>
                <a:lnTo>
                  <a:pt x="522364" y="4957400"/>
                </a:lnTo>
                <a:lnTo>
                  <a:pt x="522364" y="4952257"/>
                </a:lnTo>
                <a:cubicBezTo>
                  <a:pt x="522289" y="4940011"/>
                  <a:pt x="512300" y="4930145"/>
                  <a:pt x="500054" y="4930221"/>
                </a:cubicBezTo>
                <a:close/>
                <a:moveTo>
                  <a:pt x="638045" y="4930220"/>
                </a:moveTo>
                <a:cubicBezTo>
                  <a:pt x="637864" y="4930221"/>
                  <a:pt x="637683" y="4930224"/>
                  <a:pt x="637502" y="4930229"/>
                </a:cubicBezTo>
                <a:cubicBezTo>
                  <a:pt x="625261" y="4929881"/>
                  <a:pt x="615055" y="4939521"/>
                  <a:pt x="614706" y="4951763"/>
                </a:cubicBezTo>
                <a:cubicBezTo>
                  <a:pt x="614702" y="4951927"/>
                  <a:pt x="614699" y="4952092"/>
                  <a:pt x="614698" y="4952257"/>
                </a:cubicBezTo>
                <a:cubicBezTo>
                  <a:pt x="614692" y="4964564"/>
                  <a:pt x="624473" y="4974646"/>
                  <a:pt x="636774" y="4975013"/>
                </a:cubicBezTo>
                <a:lnTo>
                  <a:pt x="655843" y="4975013"/>
                </a:lnTo>
                <a:lnTo>
                  <a:pt x="655843" y="4966231"/>
                </a:lnTo>
                <a:lnTo>
                  <a:pt x="624984" y="4966231"/>
                </a:lnTo>
                <a:lnTo>
                  <a:pt x="624984" y="4957400"/>
                </a:lnTo>
                <a:lnTo>
                  <a:pt x="660258" y="4957400"/>
                </a:lnTo>
                <a:lnTo>
                  <a:pt x="660258" y="4952257"/>
                </a:lnTo>
                <a:cubicBezTo>
                  <a:pt x="660209" y="4940038"/>
                  <a:pt x="650264" y="4930172"/>
                  <a:pt x="638045" y="4930220"/>
                </a:cubicBezTo>
                <a:close/>
                <a:moveTo>
                  <a:pt x="459046" y="4915139"/>
                </a:moveTo>
                <a:cubicBezTo>
                  <a:pt x="455590" y="4915112"/>
                  <a:pt x="452766" y="4917893"/>
                  <a:pt x="452739" y="4921350"/>
                </a:cubicBezTo>
                <a:cubicBezTo>
                  <a:pt x="452739" y="4921366"/>
                  <a:pt x="452739" y="4921382"/>
                  <a:pt x="452739" y="4921398"/>
                </a:cubicBezTo>
                <a:cubicBezTo>
                  <a:pt x="452739" y="4924836"/>
                  <a:pt x="455511" y="4927630"/>
                  <a:pt x="458949" y="4927657"/>
                </a:cubicBezTo>
                <a:cubicBezTo>
                  <a:pt x="462406" y="4927684"/>
                  <a:pt x="465230" y="4924903"/>
                  <a:pt x="465257" y="4921447"/>
                </a:cubicBezTo>
                <a:cubicBezTo>
                  <a:pt x="465283" y="4917990"/>
                  <a:pt x="462503" y="4915166"/>
                  <a:pt x="459046" y="4915139"/>
                </a:cubicBezTo>
                <a:close/>
                <a:moveTo>
                  <a:pt x="318127" y="4913726"/>
                </a:moveTo>
                <a:lnTo>
                  <a:pt x="318127" y="4925468"/>
                </a:lnTo>
                <a:lnTo>
                  <a:pt x="306337" y="4925468"/>
                </a:lnTo>
                <a:lnTo>
                  <a:pt x="306337" y="4937258"/>
                </a:lnTo>
                <a:lnTo>
                  <a:pt x="294595" y="4937258"/>
                </a:lnTo>
                <a:lnTo>
                  <a:pt x="294595" y="4949000"/>
                </a:lnTo>
                <a:lnTo>
                  <a:pt x="294595" y="4960742"/>
                </a:lnTo>
                <a:lnTo>
                  <a:pt x="306337" y="4960742"/>
                </a:lnTo>
                <a:lnTo>
                  <a:pt x="318127" y="4960742"/>
                </a:lnTo>
                <a:lnTo>
                  <a:pt x="318127" y="4949000"/>
                </a:lnTo>
                <a:lnTo>
                  <a:pt x="318127" y="4937258"/>
                </a:lnTo>
                <a:lnTo>
                  <a:pt x="329869" y="4937258"/>
                </a:lnTo>
                <a:lnTo>
                  <a:pt x="341611" y="4937258"/>
                </a:lnTo>
                <a:lnTo>
                  <a:pt x="341611" y="4925468"/>
                </a:lnTo>
                <a:lnTo>
                  <a:pt x="341611" y="4913726"/>
                </a:lnTo>
                <a:lnTo>
                  <a:pt x="329869" y="4913726"/>
                </a:lnTo>
                <a:close/>
                <a:moveTo>
                  <a:pt x="533912" y="4913441"/>
                </a:moveTo>
                <a:lnTo>
                  <a:pt x="533912" y="4931102"/>
                </a:lnTo>
                <a:lnTo>
                  <a:pt x="523626" y="4931102"/>
                </a:lnTo>
                <a:lnTo>
                  <a:pt x="523626" y="4939933"/>
                </a:lnTo>
                <a:lnTo>
                  <a:pt x="533912" y="4939933"/>
                </a:lnTo>
                <a:lnTo>
                  <a:pt x="533912" y="4953858"/>
                </a:lnTo>
                <a:cubicBezTo>
                  <a:pt x="533912" y="4967104"/>
                  <a:pt x="540511" y="4975207"/>
                  <a:pt x="555212" y="4975207"/>
                </a:cubicBezTo>
                <a:lnTo>
                  <a:pt x="561859" y="4975207"/>
                </a:lnTo>
                <a:lnTo>
                  <a:pt x="561859" y="4966376"/>
                </a:lnTo>
                <a:lnTo>
                  <a:pt x="542743" y="4966376"/>
                </a:lnTo>
                <a:lnTo>
                  <a:pt x="542743" y="4939787"/>
                </a:lnTo>
                <a:lnTo>
                  <a:pt x="557299" y="4939787"/>
                </a:lnTo>
                <a:lnTo>
                  <a:pt x="557299" y="4930957"/>
                </a:lnTo>
                <a:lnTo>
                  <a:pt x="542743" y="4930957"/>
                </a:lnTo>
                <a:lnTo>
                  <a:pt x="542743" y="4913441"/>
                </a:lnTo>
                <a:close/>
                <a:moveTo>
                  <a:pt x="416348" y="4913441"/>
                </a:moveTo>
                <a:lnTo>
                  <a:pt x="416348" y="4931102"/>
                </a:lnTo>
                <a:lnTo>
                  <a:pt x="406062" y="4931102"/>
                </a:lnTo>
                <a:lnTo>
                  <a:pt x="406062" y="4939933"/>
                </a:lnTo>
                <a:lnTo>
                  <a:pt x="416348" y="4939933"/>
                </a:lnTo>
                <a:lnTo>
                  <a:pt x="416348" y="4953130"/>
                </a:lnTo>
                <a:cubicBezTo>
                  <a:pt x="416348" y="4966376"/>
                  <a:pt x="422947" y="4975207"/>
                  <a:pt x="437648" y="4975207"/>
                </a:cubicBezTo>
                <a:lnTo>
                  <a:pt x="441336" y="4975207"/>
                </a:lnTo>
                <a:lnTo>
                  <a:pt x="441336" y="4966376"/>
                </a:lnTo>
                <a:lnTo>
                  <a:pt x="425179" y="4966376"/>
                </a:lnTo>
                <a:lnTo>
                  <a:pt x="425179" y="4939787"/>
                </a:lnTo>
                <a:lnTo>
                  <a:pt x="436920" y="4939787"/>
                </a:lnTo>
                <a:lnTo>
                  <a:pt x="436920" y="4930957"/>
                </a:lnTo>
                <a:lnTo>
                  <a:pt x="425179" y="4930957"/>
                </a:lnTo>
                <a:lnTo>
                  <a:pt x="425179" y="4913441"/>
                </a:lnTo>
                <a:close/>
                <a:moveTo>
                  <a:pt x="0" y="0"/>
                </a:moveTo>
                <a:lnTo>
                  <a:pt x="9144000" y="0"/>
                </a:lnTo>
                <a:lnTo>
                  <a:pt x="9144000" y="5143500"/>
                </a:lnTo>
                <a:lnTo>
                  <a:pt x="0" y="5143500"/>
                </a:lnTo>
                <a:close/>
              </a:path>
            </a:pathLst>
          </a:custGeom>
          <a:solidFill>
            <a:schemeClr val="bg1">
              <a:lumMod val="75000"/>
            </a:schemeClr>
          </a:solidFill>
        </p:spPr>
        <p:txBody>
          <a:bodyPr wrap="square" anchor="ctr">
            <a:noAutofit/>
          </a:bodyP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picture</a:t>
            </a:r>
          </a:p>
        </p:txBody>
      </p:sp>
      <p:sp>
        <p:nvSpPr>
          <p:cNvPr id="2" name="Title 1"/>
          <p:cNvSpPr>
            <a:spLocks noGrp="1"/>
          </p:cNvSpPr>
          <p:nvPr userDrawn="1">
            <p:ph type="title" hasCustomPrompt="1"/>
          </p:nvPr>
        </p:nvSpPr>
        <p:spPr>
          <a:xfrm>
            <a:off x="287338" y="735013"/>
            <a:ext cx="3273091" cy="1793182"/>
          </a:xfrm>
        </p:spPr>
        <p:txBody>
          <a:bodyPr/>
          <a:lstStyle>
            <a:lvl1pPr>
              <a:defRPr>
                <a:solidFill>
                  <a:schemeClr val="bg1"/>
                </a:solidFill>
              </a:defRPr>
            </a:lvl1pPr>
          </a:lstStyle>
          <a:p>
            <a:r>
              <a:rPr lang="en-US"/>
              <a:t>Add your quote</a:t>
            </a:r>
            <a:endParaRPr lang="en-US" dirty="0"/>
          </a:p>
        </p:txBody>
      </p:sp>
      <p:sp>
        <p:nvSpPr>
          <p:cNvPr id="8" name="Text Placeholder 7">
            <a:extLst>
              <a:ext uri="{FF2B5EF4-FFF2-40B4-BE49-F238E27FC236}">
                <a16:creationId xmlns:a16="http://schemas.microsoft.com/office/drawing/2014/main" id="{A993DDC7-6347-4E7C-80D6-CA23706A068E}"/>
              </a:ext>
            </a:extLst>
          </p:cNvPr>
          <p:cNvSpPr>
            <a:spLocks noGrp="1"/>
          </p:cNvSpPr>
          <p:nvPr userDrawn="1">
            <p:ph type="body" sz="quarter" idx="13" hasCustomPrompt="1"/>
          </p:nvPr>
        </p:nvSpPr>
        <p:spPr>
          <a:xfrm>
            <a:off x="283829" y="231775"/>
            <a:ext cx="3276600" cy="365208"/>
          </a:xfrm>
        </p:spPr>
        <p:txBody>
          <a:bodyPr tIns="36000">
            <a:normAutofit/>
          </a:bodyPr>
          <a:lstStyle>
            <a:lvl1pPr marL="0" indent="0">
              <a:spcBef>
                <a:spcPts val="0"/>
              </a:spcBef>
              <a:buClr>
                <a:schemeClr val="accent6"/>
              </a:buClr>
              <a:buFont typeface="+mj-lt"/>
              <a:buNone/>
              <a:defRPr sz="1200">
                <a:solidFill>
                  <a:schemeClr val="accent6"/>
                </a:solidFill>
              </a:defRPr>
            </a:lvl1pPr>
            <a:lvl2pPr marL="234950" indent="0">
              <a:buClr>
                <a:schemeClr val="accent6"/>
              </a:buClr>
              <a:buFont typeface="+mj-lt"/>
              <a:buNone/>
              <a:defRPr>
                <a:solidFill>
                  <a:schemeClr val="bg1"/>
                </a:solidFill>
              </a:defRPr>
            </a:lvl2pPr>
            <a:lvl3pPr marL="587375" indent="-174625">
              <a:buClr>
                <a:schemeClr val="accent6"/>
              </a:buClr>
              <a:buFont typeface="+mj-lt"/>
              <a:buAutoNum type="arabicPeriod"/>
              <a:defRPr>
                <a:solidFill>
                  <a:schemeClr val="bg1"/>
                </a:solidFill>
              </a:defRPr>
            </a:lvl3pPr>
            <a:lvl4pPr marL="768350" indent="-188913">
              <a:buClr>
                <a:schemeClr val="accent6"/>
              </a:buClr>
              <a:buFont typeface="+mj-lt"/>
              <a:buAutoNum type="arabicPeriod"/>
              <a:defRPr>
                <a:solidFill>
                  <a:schemeClr val="bg1"/>
                </a:solidFill>
              </a:defRPr>
            </a:lvl4pPr>
            <a:lvl5pPr marL="946150" indent="-177800">
              <a:buClr>
                <a:schemeClr val="accent6"/>
              </a:buClr>
              <a:buFont typeface="+mj-lt"/>
              <a:buAutoNum type="arabicPeriod"/>
              <a:defRPr>
                <a:solidFill>
                  <a:schemeClr val="bg1"/>
                </a:solidFill>
              </a:defRPr>
            </a:lvl5pPr>
          </a:lstStyle>
          <a:p>
            <a:pPr lvl="0"/>
            <a:r>
              <a:rPr lang="en-US" dirty="0"/>
              <a:t>Add intro text</a:t>
            </a:r>
          </a:p>
        </p:txBody>
      </p:sp>
      <p:sp>
        <p:nvSpPr>
          <p:cNvPr id="9" name="Date Placeholder 8">
            <a:extLst>
              <a:ext uri="{FF2B5EF4-FFF2-40B4-BE49-F238E27FC236}">
                <a16:creationId xmlns:a16="http://schemas.microsoft.com/office/drawing/2014/main" id="{7DC43ACE-919E-4F14-B57A-476B078BDADC}"/>
              </a:ext>
            </a:extLst>
          </p:cNvPr>
          <p:cNvSpPr>
            <a:spLocks noGrp="1"/>
          </p:cNvSpPr>
          <p:nvPr userDrawn="1">
            <p:ph type="dt" sz="half" idx="14"/>
          </p:nvPr>
        </p:nvSpPr>
        <p:spPr/>
        <p:txBody>
          <a:bodyPr/>
          <a:lstStyle>
            <a:lvl1pPr>
              <a:defRPr>
                <a:solidFill>
                  <a:srgbClr val="E1DCD5"/>
                </a:solidFill>
              </a:defRPr>
            </a:lvl1pPr>
          </a:lstStyle>
          <a:p>
            <a:r>
              <a:rPr lang="en-US" dirty="0"/>
              <a:t>December 14, 2021</a:t>
            </a:r>
          </a:p>
        </p:txBody>
      </p:sp>
      <p:sp>
        <p:nvSpPr>
          <p:cNvPr id="10" name="Footer Placeholder 9">
            <a:extLst>
              <a:ext uri="{FF2B5EF4-FFF2-40B4-BE49-F238E27FC236}">
                <a16:creationId xmlns:a16="http://schemas.microsoft.com/office/drawing/2014/main" id="{08C85202-0B59-48F2-8674-991A71F862D0}"/>
              </a:ext>
            </a:extLst>
          </p:cNvPr>
          <p:cNvSpPr>
            <a:spLocks noGrp="1"/>
          </p:cNvSpPr>
          <p:nvPr userDrawn="1">
            <p:ph type="ftr" sz="quarter" idx="15"/>
          </p:nvPr>
        </p:nvSpPr>
        <p:spPr/>
        <p:txBody>
          <a:bodyPr/>
          <a:lstStyle>
            <a:lvl1pPr>
              <a:defRPr>
                <a:solidFill>
                  <a:srgbClr val="E1DCD5"/>
                </a:solidFill>
              </a:defRPr>
            </a:lvl1pPr>
          </a:lstStyle>
          <a:p>
            <a:r>
              <a:rPr lang="en-US" dirty="0"/>
              <a:t>Confidential</a:t>
            </a:r>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userDrawn="1">
            <p:ph type="sldNum" sz="quarter" idx="16"/>
          </p:nvPr>
        </p:nvSpPr>
        <p:spPr/>
        <p:txBody>
          <a:bodyPr/>
          <a:lstStyle>
            <a:lvl1pPr>
              <a:defRPr>
                <a:solidFill>
                  <a:srgbClr val="E1DCD5"/>
                </a:solidFill>
              </a:defRPr>
            </a:lvl1p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1972319599"/>
      </p:ext>
    </p:extLst>
  </p:cSld>
  <p:clrMapOvr>
    <a:masterClrMapping/>
  </p:clrMapOvr>
  <p:extLst>
    <p:ext uri="{DCECCB84-F9BA-43D5-87BE-67443E8EF086}">
      <p15:sldGuideLst xmlns:p15="http://schemas.microsoft.com/office/powerpoint/2012/main">
        <p15:guide id="1" pos="2449">
          <p15:clr>
            <a:srgbClr val="FBAE40"/>
          </p15:clr>
        </p15:guide>
        <p15:guide id="3" pos="4513">
          <p15:clr>
            <a:srgbClr val="FBAE40"/>
          </p15:clr>
        </p15:guide>
        <p15:guide id="4" pos="224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1">
    <p:bg>
      <p:bgPr>
        <a:solidFill>
          <a:schemeClr val="bg2">
            <a:alpha val="25000"/>
          </a:schemeClr>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CBC1972-8065-4A53-B307-68AB4006EBA4}"/>
              </a:ext>
            </a:extLst>
          </p:cNvPr>
          <p:cNvSpPr/>
          <p:nvPr userDrawn="1"/>
        </p:nvSpPr>
        <p:spPr>
          <a:xfrm>
            <a:off x="4604362" y="0"/>
            <a:ext cx="453963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33">
            <a:extLst>
              <a:ext uri="{FF2B5EF4-FFF2-40B4-BE49-F238E27FC236}">
                <a16:creationId xmlns:a16="http://schemas.microsoft.com/office/drawing/2014/main" id="{91380D2C-E53A-487E-B484-96C822075E1F}"/>
              </a:ext>
            </a:extLst>
          </p:cNvPr>
          <p:cNvSpPr>
            <a:spLocks noGrp="1"/>
          </p:cNvSpPr>
          <p:nvPr>
            <p:ph type="pic" sz="quarter" idx="14" hasCustomPrompt="1"/>
          </p:nvPr>
        </p:nvSpPr>
        <p:spPr>
          <a:xfrm>
            <a:off x="4572000" y="0"/>
            <a:ext cx="4572000" cy="5143500"/>
          </a:xfrm>
          <a:custGeom>
            <a:avLst/>
            <a:gdLst>
              <a:gd name="connsiteX0" fmla="*/ 137498 w 4572000"/>
              <a:gd name="connsiteY0" fmla="*/ 2070213 h 5143500"/>
              <a:gd name="connsiteX1" fmla="*/ 124631 w 4572000"/>
              <a:gd name="connsiteY1" fmla="*/ 2081770 h 5143500"/>
              <a:gd name="connsiteX2" fmla="*/ 124631 w 4572000"/>
              <a:gd name="connsiteY2" fmla="*/ 2081817 h 5143500"/>
              <a:gd name="connsiteX3" fmla="*/ 137158 w 4572000"/>
              <a:gd name="connsiteY3" fmla="*/ 2093986 h 5143500"/>
              <a:gd name="connsiteX4" fmla="*/ 149674 w 4572000"/>
              <a:gd name="connsiteY4" fmla="*/ 2082425 h 5143500"/>
              <a:gd name="connsiteX5" fmla="*/ 137498 w 4572000"/>
              <a:gd name="connsiteY5" fmla="*/ 2070213 h 5143500"/>
              <a:gd name="connsiteX6" fmla="*/ 137789 w 4572000"/>
              <a:gd name="connsiteY6" fmla="*/ 1765449 h 5143500"/>
              <a:gd name="connsiteX7" fmla="*/ 112056 w 4572000"/>
              <a:gd name="connsiteY7" fmla="*/ 1788657 h 5143500"/>
              <a:gd name="connsiteX8" fmla="*/ 112056 w 4572000"/>
              <a:gd name="connsiteY8" fmla="*/ 1788707 h 5143500"/>
              <a:gd name="connsiteX9" fmla="*/ 137157 w 4572000"/>
              <a:gd name="connsiteY9" fmla="*/ 1813090 h 5143500"/>
              <a:gd name="connsiteX10" fmla="*/ 162245 w 4572000"/>
              <a:gd name="connsiteY10" fmla="*/ 1789873 h 5143500"/>
              <a:gd name="connsiteX11" fmla="*/ 137789 w 4572000"/>
              <a:gd name="connsiteY11" fmla="*/ 1765449 h 5143500"/>
              <a:gd name="connsiteX12" fmla="*/ 137498 w 4572000"/>
              <a:gd name="connsiteY12" fmla="*/ 1484172 h 5143500"/>
              <a:gd name="connsiteX13" fmla="*/ 124631 w 4572000"/>
              <a:gd name="connsiteY13" fmla="*/ 1495729 h 5143500"/>
              <a:gd name="connsiteX14" fmla="*/ 124631 w 4572000"/>
              <a:gd name="connsiteY14" fmla="*/ 1495874 h 5143500"/>
              <a:gd name="connsiteX15" fmla="*/ 137157 w 4572000"/>
              <a:gd name="connsiteY15" fmla="*/ 1507945 h 5143500"/>
              <a:gd name="connsiteX16" fmla="*/ 149674 w 4572000"/>
              <a:gd name="connsiteY16" fmla="*/ 1496384 h 5143500"/>
              <a:gd name="connsiteX17" fmla="*/ 137498 w 4572000"/>
              <a:gd name="connsiteY17" fmla="*/ 1484172 h 5143500"/>
              <a:gd name="connsiteX18" fmla="*/ 137498 w 4572000"/>
              <a:gd name="connsiteY18" fmla="*/ 1191246 h 5143500"/>
              <a:gd name="connsiteX19" fmla="*/ 124631 w 4572000"/>
              <a:gd name="connsiteY19" fmla="*/ 1202803 h 5143500"/>
              <a:gd name="connsiteX20" fmla="*/ 124631 w 4572000"/>
              <a:gd name="connsiteY20" fmla="*/ 1202948 h 5143500"/>
              <a:gd name="connsiteX21" fmla="*/ 137157 w 4572000"/>
              <a:gd name="connsiteY21" fmla="*/ 1215019 h 5143500"/>
              <a:gd name="connsiteX22" fmla="*/ 149674 w 4572000"/>
              <a:gd name="connsiteY22" fmla="*/ 1203458 h 5143500"/>
              <a:gd name="connsiteX23" fmla="*/ 137498 w 4572000"/>
              <a:gd name="connsiteY23" fmla="*/ 1191246 h 5143500"/>
              <a:gd name="connsiteX24" fmla="*/ 137449 w 4572000"/>
              <a:gd name="connsiteY24" fmla="*/ 898320 h 5143500"/>
              <a:gd name="connsiteX25" fmla="*/ 124631 w 4572000"/>
              <a:gd name="connsiteY25" fmla="*/ 909924 h 5143500"/>
              <a:gd name="connsiteX26" fmla="*/ 137158 w 4572000"/>
              <a:gd name="connsiteY26" fmla="*/ 922093 h 5143500"/>
              <a:gd name="connsiteX27" fmla="*/ 149679 w 4572000"/>
              <a:gd name="connsiteY27" fmla="*/ 910486 h 5143500"/>
              <a:gd name="connsiteX28" fmla="*/ 137449 w 4572000"/>
              <a:gd name="connsiteY28" fmla="*/ 898320 h 5143500"/>
              <a:gd name="connsiteX29" fmla="*/ 137744 w 4572000"/>
              <a:gd name="connsiteY29" fmla="*/ 593738 h 5143500"/>
              <a:gd name="connsiteX30" fmla="*/ 112056 w 4572000"/>
              <a:gd name="connsiteY30" fmla="*/ 616998 h 5143500"/>
              <a:gd name="connsiteX31" fmla="*/ 137158 w 4572000"/>
              <a:gd name="connsiteY31" fmla="*/ 641384 h 5143500"/>
              <a:gd name="connsiteX32" fmla="*/ 162244 w 4572000"/>
              <a:gd name="connsiteY32" fmla="*/ 618121 h 5143500"/>
              <a:gd name="connsiteX33" fmla="*/ 137744 w 4572000"/>
              <a:gd name="connsiteY33" fmla="*/ 593738 h 5143500"/>
              <a:gd name="connsiteX34" fmla="*/ 137449 w 4572000"/>
              <a:gd name="connsiteY34" fmla="*/ 312467 h 5143500"/>
              <a:gd name="connsiteX35" fmla="*/ 124631 w 4572000"/>
              <a:gd name="connsiteY35" fmla="*/ 324071 h 5143500"/>
              <a:gd name="connsiteX36" fmla="*/ 137158 w 4572000"/>
              <a:gd name="connsiteY36" fmla="*/ 336240 h 5143500"/>
              <a:gd name="connsiteX37" fmla="*/ 149679 w 4572000"/>
              <a:gd name="connsiteY37" fmla="*/ 324633 h 5143500"/>
              <a:gd name="connsiteX38" fmla="*/ 137449 w 4572000"/>
              <a:gd name="connsiteY38" fmla="*/ 312467 h 5143500"/>
              <a:gd name="connsiteX39" fmla="*/ 0 w 4572000"/>
              <a:gd name="connsiteY39" fmla="*/ 0 h 5143500"/>
              <a:gd name="connsiteX40" fmla="*/ 4572000 w 4572000"/>
              <a:gd name="connsiteY40" fmla="*/ 0 h 5143500"/>
              <a:gd name="connsiteX41" fmla="*/ 4572000 w 4572000"/>
              <a:gd name="connsiteY41" fmla="*/ 5143500 h 5143500"/>
              <a:gd name="connsiteX42" fmla="*/ 0 w 4572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2000" h="5143500">
                <a:moveTo>
                  <a:pt x="137498" y="2070213"/>
                </a:moveTo>
                <a:cubicBezTo>
                  <a:pt x="130585" y="2070030"/>
                  <a:pt x="124824" y="2075207"/>
                  <a:pt x="124631" y="2081770"/>
                </a:cubicBezTo>
                <a:cubicBezTo>
                  <a:pt x="124631" y="2081784"/>
                  <a:pt x="124631" y="2081802"/>
                  <a:pt x="124631" y="2081817"/>
                </a:cubicBezTo>
                <a:cubicBezTo>
                  <a:pt x="124547" y="2088463"/>
                  <a:pt x="130161" y="2093912"/>
                  <a:pt x="137158" y="2093986"/>
                </a:cubicBezTo>
                <a:cubicBezTo>
                  <a:pt x="143939" y="2093982"/>
                  <a:pt x="149486" y="2088862"/>
                  <a:pt x="149674" y="2082425"/>
                </a:cubicBezTo>
                <a:cubicBezTo>
                  <a:pt x="149866" y="2075863"/>
                  <a:pt x="144413" y="2070395"/>
                  <a:pt x="137498" y="2070213"/>
                </a:cubicBezTo>
                <a:close/>
                <a:moveTo>
                  <a:pt x="137789" y="1765449"/>
                </a:moveTo>
                <a:cubicBezTo>
                  <a:pt x="123931" y="1765111"/>
                  <a:pt x="112411" y="1775503"/>
                  <a:pt x="112056" y="1788657"/>
                </a:cubicBezTo>
                <a:cubicBezTo>
                  <a:pt x="112056" y="1788675"/>
                  <a:pt x="112056" y="1788689"/>
                  <a:pt x="112056" y="1788707"/>
                </a:cubicBezTo>
                <a:cubicBezTo>
                  <a:pt x="111893" y="1802020"/>
                  <a:pt x="123132" y="1812936"/>
                  <a:pt x="137157" y="1813090"/>
                </a:cubicBezTo>
                <a:cubicBezTo>
                  <a:pt x="150769" y="1813086"/>
                  <a:pt x="161893" y="1802788"/>
                  <a:pt x="162245" y="1789873"/>
                </a:cubicBezTo>
                <a:cubicBezTo>
                  <a:pt x="162595" y="1776720"/>
                  <a:pt x="151651" y="1765781"/>
                  <a:pt x="137789" y="1765449"/>
                </a:cubicBezTo>
                <a:close/>
                <a:moveTo>
                  <a:pt x="137498" y="1484172"/>
                </a:moveTo>
                <a:cubicBezTo>
                  <a:pt x="130584" y="1483989"/>
                  <a:pt x="124823" y="1489166"/>
                  <a:pt x="124631" y="1495729"/>
                </a:cubicBezTo>
                <a:cubicBezTo>
                  <a:pt x="124631" y="1495776"/>
                  <a:pt x="124631" y="1495823"/>
                  <a:pt x="124631" y="1495874"/>
                </a:cubicBezTo>
                <a:cubicBezTo>
                  <a:pt x="124577" y="1502488"/>
                  <a:pt x="130184" y="1507895"/>
                  <a:pt x="137157" y="1507945"/>
                </a:cubicBezTo>
                <a:cubicBezTo>
                  <a:pt x="143938" y="1507941"/>
                  <a:pt x="149486" y="1502821"/>
                  <a:pt x="149674" y="1496384"/>
                </a:cubicBezTo>
                <a:cubicBezTo>
                  <a:pt x="149866" y="1489822"/>
                  <a:pt x="144412" y="1484354"/>
                  <a:pt x="137498" y="1484172"/>
                </a:cubicBezTo>
                <a:close/>
                <a:moveTo>
                  <a:pt x="137498" y="1191246"/>
                </a:moveTo>
                <a:cubicBezTo>
                  <a:pt x="130584" y="1191064"/>
                  <a:pt x="124823" y="1196240"/>
                  <a:pt x="124631" y="1202803"/>
                </a:cubicBezTo>
                <a:cubicBezTo>
                  <a:pt x="124631" y="1202850"/>
                  <a:pt x="124631" y="1202897"/>
                  <a:pt x="124631" y="1202948"/>
                </a:cubicBezTo>
                <a:cubicBezTo>
                  <a:pt x="124577" y="1209562"/>
                  <a:pt x="130184" y="1214969"/>
                  <a:pt x="137157" y="1215019"/>
                </a:cubicBezTo>
                <a:cubicBezTo>
                  <a:pt x="143938" y="1215015"/>
                  <a:pt x="149486" y="1209895"/>
                  <a:pt x="149674" y="1203458"/>
                </a:cubicBezTo>
                <a:cubicBezTo>
                  <a:pt x="149866" y="1196896"/>
                  <a:pt x="144412" y="1191428"/>
                  <a:pt x="137498" y="1191246"/>
                </a:cubicBezTo>
                <a:close/>
                <a:moveTo>
                  <a:pt x="137449" y="898320"/>
                </a:moveTo>
                <a:cubicBezTo>
                  <a:pt x="130535" y="898165"/>
                  <a:pt x="124795" y="903361"/>
                  <a:pt x="124631" y="909924"/>
                </a:cubicBezTo>
                <a:cubicBezTo>
                  <a:pt x="124552" y="916570"/>
                  <a:pt x="130161" y="922019"/>
                  <a:pt x="137158" y="922093"/>
                </a:cubicBezTo>
                <a:cubicBezTo>
                  <a:pt x="143959" y="922093"/>
                  <a:pt x="149516" y="916941"/>
                  <a:pt x="149679" y="910486"/>
                </a:cubicBezTo>
                <a:cubicBezTo>
                  <a:pt x="149841" y="903923"/>
                  <a:pt x="144367" y="898474"/>
                  <a:pt x="137449" y="898320"/>
                </a:cubicBezTo>
                <a:close/>
                <a:moveTo>
                  <a:pt x="137744" y="593738"/>
                </a:moveTo>
                <a:cubicBezTo>
                  <a:pt x="123881" y="593429"/>
                  <a:pt x="112381" y="603844"/>
                  <a:pt x="112056" y="616998"/>
                </a:cubicBezTo>
                <a:cubicBezTo>
                  <a:pt x="111918" y="630301"/>
                  <a:pt x="123142" y="641207"/>
                  <a:pt x="137158" y="641384"/>
                </a:cubicBezTo>
                <a:cubicBezTo>
                  <a:pt x="150789" y="641381"/>
                  <a:pt x="161924" y="631054"/>
                  <a:pt x="162244" y="618121"/>
                </a:cubicBezTo>
                <a:cubicBezTo>
                  <a:pt x="162570" y="604968"/>
                  <a:pt x="151602" y="594052"/>
                  <a:pt x="137744" y="593738"/>
                </a:cubicBezTo>
                <a:close/>
                <a:moveTo>
                  <a:pt x="137449" y="312467"/>
                </a:moveTo>
                <a:cubicBezTo>
                  <a:pt x="130535" y="312312"/>
                  <a:pt x="124795" y="317508"/>
                  <a:pt x="124631" y="324071"/>
                </a:cubicBezTo>
                <a:cubicBezTo>
                  <a:pt x="124552" y="330717"/>
                  <a:pt x="130161" y="336166"/>
                  <a:pt x="137158" y="336240"/>
                </a:cubicBezTo>
                <a:cubicBezTo>
                  <a:pt x="143959" y="336240"/>
                  <a:pt x="149516" y="331088"/>
                  <a:pt x="149679" y="324633"/>
                </a:cubicBezTo>
                <a:cubicBezTo>
                  <a:pt x="149841" y="318071"/>
                  <a:pt x="144367" y="312621"/>
                  <a:pt x="137449" y="312467"/>
                </a:cubicBezTo>
                <a:close/>
                <a:moveTo>
                  <a:pt x="0" y="0"/>
                </a:moveTo>
                <a:lnTo>
                  <a:pt x="4572000" y="0"/>
                </a:lnTo>
                <a:lnTo>
                  <a:pt x="4572000" y="5143500"/>
                </a:lnTo>
                <a:lnTo>
                  <a:pt x="0" y="5143500"/>
                </a:lnTo>
                <a:close/>
              </a:path>
            </a:pathLst>
          </a:custGeom>
          <a:solidFill>
            <a:schemeClr val="bg1">
              <a:lumMod val="85000"/>
            </a:schemeClr>
          </a:solidFill>
        </p:spPr>
        <p:txBody>
          <a:bodyPr wrap="square" anchor="ctr">
            <a:noAutofit/>
          </a:bodyPr>
          <a:lstStyle>
            <a:lvl1pPr marL="0" indent="0" algn="ctr">
              <a:buNone/>
              <a:defRPr/>
            </a:lvl1pPr>
          </a:lstStyle>
          <a:p>
            <a:r>
              <a:rPr lang="en-US" dirty="0"/>
              <a:t>Click to add picture</a:t>
            </a:r>
          </a:p>
        </p:txBody>
      </p:sp>
      <p:sp>
        <p:nvSpPr>
          <p:cNvPr id="37" name="Dots">
            <a:extLst>
              <a:ext uri="{FF2B5EF4-FFF2-40B4-BE49-F238E27FC236}">
                <a16:creationId xmlns:a16="http://schemas.microsoft.com/office/drawing/2014/main" id="{EE9EFEE1-081D-43C2-B79D-9A03DAD0196F}"/>
              </a:ext>
            </a:extLst>
          </p:cNvPr>
          <p:cNvSpPr/>
          <p:nvPr userDrawn="1"/>
        </p:nvSpPr>
        <p:spPr>
          <a:xfrm rot="16200000">
            <a:off x="2916303"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tx2"/>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tx2"/>
                </a:solidFill>
              </a:defRPr>
            </a:lvl1pPr>
          </a:lstStyle>
          <a:p>
            <a:r>
              <a:rPr lang="en-US" dirty="0"/>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808080"/>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Tree>
    <p:extLst>
      <p:ext uri="{BB962C8B-B14F-4D97-AF65-F5344CB8AC3E}">
        <p14:creationId xmlns:p14="http://schemas.microsoft.com/office/powerpoint/2010/main" val="3780360459"/>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chemeClr val="tx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629A0C0-C4FA-4BD5-B2B6-6748A116A518}"/>
              </a:ext>
            </a:extLst>
          </p:cNvPr>
          <p:cNvSpPr/>
          <p:nvPr userDrawn="1"/>
        </p:nvSpPr>
        <p:spPr>
          <a:xfrm>
            <a:off x="4604362" y="0"/>
            <a:ext cx="453963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33">
            <a:extLst>
              <a:ext uri="{FF2B5EF4-FFF2-40B4-BE49-F238E27FC236}">
                <a16:creationId xmlns:a16="http://schemas.microsoft.com/office/drawing/2014/main" id="{91380D2C-E53A-487E-B484-96C822075E1F}"/>
              </a:ext>
            </a:extLst>
          </p:cNvPr>
          <p:cNvSpPr>
            <a:spLocks noGrp="1"/>
          </p:cNvSpPr>
          <p:nvPr>
            <p:ph type="pic" sz="quarter" idx="14" hasCustomPrompt="1"/>
          </p:nvPr>
        </p:nvSpPr>
        <p:spPr>
          <a:xfrm>
            <a:off x="4572000" y="0"/>
            <a:ext cx="4572000" cy="5143500"/>
          </a:xfrm>
          <a:custGeom>
            <a:avLst/>
            <a:gdLst>
              <a:gd name="connsiteX0" fmla="*/ 137498 w 4572000"/>
              <a:gd name="connsiteY0" fmla="*/ 2070213 h 5143500"/>
              <a:gd name="connsiteX1" fmla="*/ 124631 w 4572000"/>
              <a:gd name="connsiteY1" fmla="*/ 2081770 h 5143500"/>
              <a:gd name="connsiteX2" fmla="*/ 124631 w 4572000"/>
              <a:gd name="connsiteY2" fmla="*/ 2081817 h 5143500"/>
              <a:gd name="connsiteX3" fmla="*/ 137158 w 4572000"/>
              <a:gd name="connsiteY3" fmla="*/ 2093986 h 5143500"/>
              <a:gd name="connsiteX4" fmla="*/ 149674 w 4572000"/>
              <a:gd name="connsiteY4" fmla="*/ 2082425 h 5143500"/>
              <a:gd name="connsiteX5" fmla="*/ 137498 w 4572000"/>
              <a:gd name="connsiteY5" fmla="*/ 2070213 h 5143500"/>
              <a:gd name="connsiteX6" fmla="*/ 137789 w 4572000"/>
              <a:gd name="connsiteY6" fmla="*/ 1765449 h 5143500"/>
              <a:gd name="connsiteX7" fmla="*/ 112056 w 4572000"/>
              <a:gd name="connsiteY7" fmla="*/ 1788657 h 5143500"/>
              <a:gd name="connsiteX8" fmla="*/ 112056 w 4572000"/>
              <a:gd name="connsiteY8" fmla="*/ 1788707 h 5143500"/>
              <a:gd name="connsiteX9" fmla="*/ 137157 w 4572000"/>
              <a:gd name="connsiteY9" fmla="*/ 1813090 h 5143500"/>
              <a:gd name="connsiteX10" fmla="*/ 162245 w 4572000"/>
              <a:gd name="connsiteY10" fmla="*/ 1789873 h 5143500"/>
              <a:gd name="connsiteX11" fmla="*/ 137789 w 4572000"/>
              <a:gd name="connsiteY11" fmla="*/ 1765449 h 5143500"/>
              <a:gd name="connsiteX12" fmla="*/ 137498 w 4572000"/>
              <a:gd name="connsiteY12" fmla="*/ 1484172 h 5143500"/>
              <a:gd name="connsiteX13" fmla="*/ 124631 w 4572000"/>
              <a:gd name="connsiteY13" fmla="*/ 1495729 h 5143500"/>
              <a:gd name="connsiteX14" fmla="*/ 124631 w 4572000"/>
              <a:gd name="connsiteY14" fmla="*/ 1495874 h 5143500"/>
              <a:gd name="connsiteX15" fmla="*/ 137157 w 4572000"/>
              <a:gd name="connsiteY15" fmla="*/ 1507945 h 5143500"/>
              <a:gd name="connsiteX16" fmla="*/ 149674 w 4572000"/>
              <a:gd name="connsiteY16" fmla="*/ 1496384 h 5143500"/>
              <a:gd name="connsiteX17" fmla="*/ 137498 w 4572000"/>
              <a:gd name="connsiteY17" fmla="*/ 1484172 h 5143500"/>
              <a:gd name="connsiteX18" fmla="*/ 137498 w 4572000"/>
              <a:gd name="connsiteY18" fmla="*/ 1191246 h 5143500"/>
              <a:gd name="connsiteX19" fmla="*/ 124631 w 4572000"/>
              <a:gd name="connsiteY19" fmla="*/ 1202803 h 5143500"/>
              <a:gd name="connsiteX20" fmla="*/ 124631 w 4572000"/>
              <a:gd name="connsiteY20" fmla="*/ 1202948 h 5143500"/>
              <a:gd name="connsiteX21" fmla="*/ 137157 w 4572000"/>
              <a:gd name="connsiteY21" fmla="*/ 1215019 h 5143500"/>
              <a:gd name="connsiteX22" fmla="*/ 149674 w 4572000"/>
              <a:gd name="connsiteY22" fmla="*/ 1203458 h 5143500"/>
              <a:gd name="connsiteX23" fmla="*/ 137498 w 4572000"/>
              <a:gd name="connsiteY23" fmla="*/ 1191246 h 5143500"/>
              <a:gd name="connsiteX24" fmla="*/ 137449 w 4572000"/>
              <a:gd name="connsiteY24" fmla="*/ 898320 h 5143500"/>
              <a:gd name="connsiteX25" fmla="*/ 124631 w 4572000"/>
              <a:gd name="connsiteY25" fmla="*/ 909924 h 5143500"/>
              <a:gd name="connsiteX26" fmla="*/ 137158 w 4572000"/>
              <a:gd name="connsiteY26" fmla="*/ 922093 h 5143500"/>
              <a:gd name="connsiteX27" fmla="*/ 149679 w 4572000"/>
              <a:gd name="connsiteY27" fmla="*/ 910486 h 5143500"/>
              <a:gd name="connsiteX28" fmla="*/ 137449 w 4572000"/>
              <a:gd name="connsiteY28" fmla="*/ 898320 h 5143500"/>
              <a:gd name="connsiteX29" fmla="*/ 137744 w 4572000"/>
              <a:gd name="connsiteY29" fmla="*/ 593738 h 5143500"/>
              <a:gd name="connsiteX30" fmla="*/ 112056 w 4572000"/>
              <a:gd name="connsiteY30" fmla="*/ 616998 h 5143500"/>
              <a:gd name="connsiteX31" fmla="*/ 137158 w 4572000"/>
              <a:gd name="connsiteY31" fmla="*/ 641384 h 5143500"/>
              <a:gd name="connsiteX32" fmla="*/ 162244 w 4572000"/>
              <a:gd name="connsiteY32" fmla="*/ 618121 h 5143500"/>
              <a:gd name="connsiteX33" fmla="*/ 137744 w 4572000"/>
              <a:gd name="connsiteY33" fmla="*/ 593738 h 5143500"/>
              <a:gd name="connsiteX34" fmla="*/ 137449 w 4572000"/>
              <a:gd name="connsiteY34" fmla="*/ 312467 h 5143500"/>
              <a:gd name="connsiteX35" fmla="*/ 124631 w 4572000"/>
              <a:gd name="connsiteY35" fmla="*/ 324071 h 5143500"/>
              <a:gd name="connsiteX36" fmla="*/ 137158 w 4572000"/>
              <a:gd name="connsiteY36" fmla="*/ 336240 h 5143500"/>
              <a:gd name="connsiteX37" fmla="*/ 149679 w 4572000"/>
              <a:gd name="connsiteY37" fmla="*/ 324633 h 5143500"/>
              <a:gd name="connsiteX38" fmla="*/ 137449 w 4572000"/>
              <a:gd name="connsiteY38" fmla="*/ 312467 h 5143500"/>
              <a:gd name="connsiteX39" fmla="*/ 0 w 4572000"/>
              <a:gd name="connsiteY39" fmla="*/ 0 h 5143500"/>
              <a:gd name="connsiteX40" fmla="*/ 4572000 w 4572000"/>
              <a:gd name="connsiteY40" fmla="*/ 0 h 5143500"/>
              <a:gd name="connsiteX41" fmla="*/ 4572000 w 4572000"/>
              <a:gd name="connsiteY41" fmla="*/ 5143500 h 5143500"/>
              <a:gd name="connsiteX42" fmla="*/ 0 w 4572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2000" h="5143500">
                <a:moveTo>
                  <a:pt x="137498" y="2070213"/>
                </a:moveTo>
                <a:cubicBezTo>
                  <a:pt x="130585" y="2070030"/>
                  <a:pt x="124824" y="2075207"/>
                  <a:pt x="124631" y="2081770"/>
                </a:cubicBezTo>
                <a:cubicBezTo>
                  <a:pt x="124631" y="2081784"/>
                  <a:pt x="124631" y="2081802"/>
                  <a:pt x="124631" y="2081817"/>
                </a:cubicBezTo>
                <a:cubicBezTo>
                  <a:pt x="124547" y="2088463"/>
                  <a:pt x="130161" y="2093912"/>
                  <a:pt x="137158" y="2093986"/>
                </a:cubicBezTo>
                <a:cubicBezTo>
                  <a:pt x="143939" y="2093982"/>
                  <a:pt x="149486" y="2088862"/>
                  <a:pt x="149674" y="2082425"/>
                </a:cubicBezTo>
                <a:cubicBezTo>
                  <a:pt x="149866" y="2075863"/>
                  <a:pt x="144413" y="2070395"/>
                  <a:pt x="137498" y="2070213"/>
                </a:cubicBezTo>
                <a:close/>
                <a:moveTo>
                  <a:pt x="137789" y="1765449"/>
                </a:moveTo>
                <a:cubicBezTo>
                  <a:pt x="123931" y="1765111"/>
                  <a:pt x="112411" y="1775503"/>
                  <a:pt x="112056" y="1788657"/>
                </a:cubicBezTo>
                <a:cubicBezTo>
                  <a:pt x="112056" y="1788675"/>
                  <a:pt x="112056" y="1788689"/>
                  <a:pt x="112056" y="1788707"/>
                </a:cubicBezTo>
                <a:cubicBezTo>
                  <a:pt x="111893" y="1802020"/>
                  <a:pt x="123132" y="1812936"/>
                  <a:pt x="137157" y="1813090"/>
                </a:cubicBezTo>
                <a:cubicBezTo>
                  <a:pt x="150769" y="1813086"/>
                  <a:pt x="161893" y="1802788"/>
                  <a:pt x="162245" y="1789873"/>
                </a:cubicBezTo>
                <a:cubicBezTo>
                  <a:pt x="162595" y="1776720"/>
                  <a:pt x="151651" y="1765781"/>
                  <a:pt x="137789" y="1765449"/>
                </a:cubicBezTo>
                <a:close/>
                <a:moveTo>
                  <a:pt x="137498" y="1484172"/>
                </a:moveTo>
                <a:cubicBezTo>
                  <a:pt x="130584" y="1483989"/>
                  <a:pt x="124823" y="1489166"/>
                  <a:pt x="124631" y="1495729"/>
                </a:cubicBezTo>
                <a:cubicBezTo>
                  <a:pt x="124631" y="1495776"/>
                  <a:pt x="124631" y="1495823"/>
                  <a:pt x="124631" y="1495874"/>
                </a:cubicBezTo>
                <a:cubicBezTo>
                  <a:pt x="124577" y="1502488"/>
                  <a:pt x="130184" y="1507895"/>
                  <a:pt x="137157" y="1507945"/>
                </a:cubicBezTo>
                <a:cubicBezTo>
                  <a:pt x="143938" y="1507941"/>
                  <a:pt x="149486" y="1502821"/>
                  <a:pt x="149674" y="1496384"/>
                </a:cubicBezTo>
                <a:cubicBezTo>
                  <a:pt x="149866" y="1489822"/>
                  <a:pt x="144412" y="1484354"/>
                  <a:pt x="137498" y="1484172"/>
                </a:cubicBezTo>
                <a:close/>
                <a:moveTo>
                  <a:pt x="137498" y="1191246"/>
                </a:moveTo>
                <a:cubicBezTo>
                  <a:pt x="130584" y="1191064"/>
                  <a:pt x="124823" y="1196240"/>
                  <a:pt x="124631" y="1202803"/>
                </a:cubicBezTo>
                <a:cubicBezTo>
                  <a:pt x="124631" y="1202850"/>
                  <a:pt x="124631" y="1202897"/>
                  <a:pt x="124631" y="1202948"/>
                </a:cubicBezTo>
                <a:cubicBezTo>
                  <a:pt x="124577" y="1209562"/>
                  <a:pt x="130184" y="1214969"/>
                  <a:pt x="137157" y="1215019"/>
                </a:cubicBezTo>
                <a:cubicBezTo>
                  <a:pt x="143938" y="1215015"/>
                  <a:pt x="149486" y="1209895"/>
                  <a:pt x="149674" y="1203458"/>
                </a:cubicBezTo>
                <a:cubicBezTo>
                  <a:pt x="149866" y="1196896"/>
                  <a:pt x="144412" y="1191428"/>
                  <a:pt x="137498" y="1191246"/>
                </a:cubicBezTo>
                <a:close/>
                <a:moveTo>
                  <a:pt x="137449" y="898320"/>
                </a:moveTo>
                <a:cubicBezTo>
                  <a:pt x="130535" y="898165"/>
                  <a:pt x="124795" y="903361"/>
                  <a:pt x="124631" y="909924"/>
                </a:cubicBezTo>
                <a:cubicBezTo>
                  <a:pt x="124552" y="916570"/>
                  <a:pt x="130161" y="922019"/>
                  <a:pt x="137158" y="922093"/>
                </a:cubicBezTo>
                <a:cubicBezTo>
                  <a:pt x="143959" y="922093"/>
                  <a:pt x="149516" y="916941"/>
                  <a:pt x="149679" y="910486"/>
                </a:cubicBezTo>
                <a:cubicBezTo>
                  <a:pt x="149841" y="903923"/>
                  <a:pt x="144367" y="898474"/>
                  <a:pt x="137449" y="898320"/>
                </a:cubicBezTo>
                <a:close/>
                <a:moveTo>
                  <a:pt x="137744" y="593738"/>
                </a:moveTo>
                <a:cubicBezTo>
                  <a:pt x="123881" y="593429"/>
                  <a:pt x="112381" y="603844"/>
                  <a:pt x="112056" y="616998"/>
                </a:cubicBezTo>
                <a:cubicBezTo>
                  <a:pt x="111918" y="630301"/>
                  <a:pt x="123142" y="641207"/>
                  <a:pt x="137158" y="641384"/>
                </a:cubicBezTo>
                <a:cubicBezTo>
                  <a:pt x="150789" y="641381"/>
                  <a:pt x="161924" y="631054"/>
                  <a:pt x="162244" y="618121"/>
                </a:cubicBezTo>
                <a:cubicBezTo>
                  <a:pt x="162570" y="604968"/>
                  <a:pt x="151602" y="594052"/>
                  <a:pt x="137744" y="593738"/>
                </a:cubicBezTo>
                <a:close/>
                <a:moveTo>
                  <a:pt x="137449" y="312467"/>
                </a:moveTo>
                <a:cubicBezTo>
                  <a:pt x="130535" y="312312"/>
                  <a:pt x="124795" y="317508"/>
                  <a:pt x="124631" y="324071"/>
                </a:cubicBezTo>
                <a:cubicBezTo>
                  <a:pt x="124552" y="330717"/>
                  <a:pt x="130161" y="336166"/>
                  <a:pt x="137158" y="336240"/>
                </a:cubicBezTo>
                <a:cubicBezTo>
                  <a:pt x="143959" y="336240"/>
                  <a:pt x="149516" y="331088"/>
                  <a:pt x="149679" y="324633"/>
                </a:cubicBezTo>
                <a:cubicBezTo>
                  <a:pt x="149841" y="318071"/>
                  <a:pt x="144367" y="312621"/>
                  <a:pt x="137449" y="312467"/>
                </a:cubicBezTo>
                <a:close/>
                <a:moveTo>
                  <a:pt x="0" y="0"/>
                </a:moveTo>
                <a:lnTo>
                  <a:pt x="4572000" y="0"/>
                </a:lnTo>
                <a:lnTo>
                  <a:pt x="4572000" y="5143500"/>
                </a:lnTo>
                <a:lnTo>
                  <a:pt x="0" y="5143500"/>
                </a:lnTo>
                <a:close/>
              </a:path>
            </a:pathLst>
          </a:custGeom>
          <a:solidFill>
            <a:schemeClr val="bg1">
              <a:lumMod val="85000"/>
            </a:schemeClr>
          </a:solidFill>
        </p:spPr>
        <p:txBody>
          <a:bodyPr wrap="square" anchor="ctr">
            <a:noAutofit/>
          </a:bodyPr>
          <a:lstStyle>
            <a:lvl1pPr marL="0" indent="0" algn="ctr">
              <a:buNone/>
              <a:defRPr/>
            </a:lvl1pPr>
          </a:lstStyle>
          <a:p>
            <a:r>
              <a:rPr lang="en-US" dirty="0"/>
              <a:t>Click to add picture</a:t>
            </a:r>
          </a:p>
        </p:txBody>
      </p:sp>
      <p:sp>
        <p:nvSpPr>
          <p:cNvPr id="37" name="Dots">
            <a:extLst>
              <a:ext uri="{FF2B5EF4-FFF2-40B4-BE49-F238E27FC236}">
                <a16:creationId xmlns:a16="http://schemas.microsoft.com/office/drawing/2014/main" id="{EE9EFEE1-081D-43C2-B79D-9A03DAD0196F}"/>
              </a:ext>
            </a:extLst>
          </p:cNvPr>
          <p:cNvSpPr/>
          <p:nvPr userDrawn="1"/>
        </p:nvSpPr>
        <p:spPr>
          <a:xfrm rot="16200000">
            <a:off x="2916303"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bg1"/>
                </a:solidFill>
              </a:defRPr>
            </a:lvl1pPr>
          </a:lstStyle>
          <a:p>
            <a:r>
              <a:rPr lang="en-US" dirty="0"/>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DEB59F"/>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Tree>
    <p:extLst>
      <p:ext uri="{BB962C8B-B14F-4D97-AF65-F5344CB8AC3E}">
        <p14:creationId xmlns:p14="http://schemas.microsoft.com/office/powerpoint/2010/main" val="2873155009"/>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slide 3">
    <p:bg>
      <p:bgPr>
        <a:solidFill>
          <a:schemeClr val="bg2">
            <a:alpha val="25000"/>
          </a:schemeClr>
        </a:solidFill>
        <a:effectLst/>
      </p:bgPr>
    </p:bg>
    <p:spTree>
      <p:nvGrpSpPr>
        <p:cNvPr id="1" name=""/>
        <p:cNvGrpSpPr/>
        <p:nvPr/>
      </p:nvGrpSpPr>
      <p:grpSpPr>
        <a:xfrm>
          <a:off x="0" y="0"/>
          <a:ext cx="0" cy="0"/>
          <a:chOff x="0" y="0"/>
          <a:chExt cx="0" cy="0"/>
        </a:xfrm>
      </p:grpSpPr>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tx2"/>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tx2"/>
                </a:solidFill>
              </a:defRPr>
            </a:lvl1pPr>
          </a:lstStyle>
          <a:p>
            <a:r>
              <a:rPr lang="en-US" dirty="0"/>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808080"/>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
        <p:nvSpPr>
          <p:cNvPr id="35" name="Dots">
            <a:extLst>
              <a:ext uri="{FF2B5EF4-FFF2-40B4-BE49-F238E27FC236}">
                <a16:creationId xmlns:a16="http://schemas.microsoft.com/office/drawing/2014/main" id="{4C816F69-5068-4908-9804-E11DD367E853}"/>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Tree>
    <p:extLst>
      <p:ext uri="{BB962C8B-B14F-4D97-AF65-F5344CB8AC3E}">
        <p14:creationId xmlns:p14="http://schemas.microsoft.com/office/powerpoint/2010/main" val="801945511"/>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slide 4">
    <p:bg>
      <p:bgPr>
        <a:solidFill>
          <a:schemeClr val="tx2"/>
        </a:solidFill>
        <a:effectLst/>
      </p:bgPr>
    </p:bg>
    <p:spTree>
      <p:nvGrpSpPr>
        <p:cNvPr id="1" name=""/>
        <p:cNvGrpSpPr/>
        <p:nvPr/>
      </p:nvGrpSpPr>
      <p:grpSpPr>
        <a:xfrm>
          <a:off x="0" y="0"/>
          <a:ext cx="0" cy="0"/>
          <a:chOff x="0" y="0"/>
          <a:chExt cx="0" cy="0"/>
        </a:xfrm>
      </p:grpSpPr>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bg1"/>
                </a:solidFill>
              </a:defRPr>
            </a:lvl1pPr>
          </a:lstStyle>
          <a:p>
            <a:r>
              <a:rPr lang="en-US" dirty="0"/>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DEB59F"/>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
        <p:nvSpPr>
          <p:cNvPr id="35" name="Dots">
            <a:extLst>
              <a:ext uri="{FF2B5EF4-FFF2-40B4-BE49-F238E27FC236}">
                <a16:creationId xmlns:a16="http://schemas.microsoft.com/office/drawing/2014/main" id="{D001CC6F-BFCA-4280-BE24-68BE1C518787}"/>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Tree>
    <p:extLst>
      <p:ext uri="{BB962C8B-B14F-4D97-AF65-F5344CB8AC3E}">
        <p14:creationId xmlns:p14="http://schemas.microsoft.com/office/powerpoint/2010/main" val="1451476300"/>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273091" cy="1439863"/>
          </a:xfrm>
        </p:spPr>
        <p:txBody>
          <a:bodyPr/>
          <a:lstStyle>
            <a:lvl1pPr>
              <a:defRPr>
                <a:solidFill>
                  <a:schemeClr val="bg1"/>
                </a:solidFill>
              </a:defRPr>
            </a:lvl1pPr>
          </a:lstStyle>
          <a:p>
            <a:r>
              <a:rPr lang="en-US"/>
              <a:t>Click to add title for example Agenda</a:t>
            </a:r>
            <a:endParaRPr lang="en-US" dirty="0"/>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5" name="Dots">
            <a:extLst>
              <a:ext uri="{FF2B5EF4-FFF2-40B4-BE49-F238E27FC236}">
                <a16:creationId xmlns:a16="http://schemas.microsoft.com/office/drawing/2014/main" id="{7EB53862-94DA-442E-9BA3-F56AE08555A8}"/>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
        <p:nvSpPr>
          <p:cNvPr id="8" name="Text Placeholder 7">
            <a:extLst>
              <a:ext uri="{FF2B5EF4-FFF2-40B4-BE49-F238E27FC236}">
                <a16:creationId xmlns:a16="http://schemas.microsoft.com/office/drawing/2014/main" id="{A993DDC7-6347-4E7C-80D6-CA23706A068E}"/>
              </a:ext>
            </a:extLst>
          </p:cNvPr>
          <p:cNvSpPr>
            <a:spLocks noGrp="1"/>
          </p:cNvSpPr>
          <p:nvPr>
            <p:ph type="body" sz="quarter" idx="13" hasCustomPrompt="1"/>
          </p:nvPr>
        </p:nvSpPr>
        <p:spPr>
          <a:xfrm>
            <a:off x="3887788" y="231774"/>
            <a:ext cx="3276600" cy="4680000"/>
          </a:xfrm>
        </p:spPr>
        <p:txBody>
          <a:bodyPr anchor="ctr"/>
          <a:lstStyle>
            <a:lvl1pPr marL="239713" indent="-239713">
              <a:buClr>
                <a:schemeClr val="accent1"/>
              </a:buClr>
              <a:buFont typeface="+mj-lt"/>
              <a:buAutoNum type="arabicPeriod"/>
              <a:defRPr>
                <a:solidFill>
                  <a:schemeClr val="bg1"/>
                </a:solidFill>
              </a:defRPr>
            </a:lvl1pPr>
            <a:lvl2pPr marL="407988" indent="-173038">
              <a:buClr>
                <a:schemeClr val="accent1"/>
              </a:buClr>
              <a:buFont typeface="+mj-lt"/>
              <a:buAutoNum type="arabicPeriod"/>
              <a:defRPr>
                <a:solidFill>
                  <a:schemeClr val="bg1"/>
                </a:solidFill>
              </a:defRPr>
            </a:lvl2pPr>
            <a:lvl3pPr marL="587375" indent="-174625">
              <a:buClr>
                <a:schemeClr val="accent1"/>
              </a:buClr>
              <a:buFont typeface="+mj-lt"/>
              <a:buAutoNum type="arabicPeriod"/>
              <a:defRPr>
                <a:solidFill>
                  <a:schemeClr val="bg1"/>
                </a:solidFill>
              </a:defRPr>
            </a:lvl3pPr>
            <a:lvl4pPr marL="768350" indent="-188913">
              <a:buClr>
                <a:schemeClr val="accent1"/>
              </a:buClr>
              <a:buFont typeface="+mj-lt"/>
              <a:buAutoNum type="arabicPeriod"/>
              <a:defRPr>
                <a:solidFill>
                  <a:schemeClr val="bg1"/>
                </a:solidFill>
              </a:defRPr>
            </a:lvl4pPr>
            <a:lvl5pPr marL="946150" indent="-177800">
              <a:buClr>
                <a:schemeClr val="accent1"/>
              </a:buClr>
              <a:buFont typeface="+mj-lt"/>
              <a:buAutoNum type="arabicPeriod"/>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a16="http://schemas.microsoft.com/office/drawing/2014/main" id="{7DC43ACE-919E-4F14-B57A-476B078BDADC}"/>
              </a:ext>
            </a:extLst>
          </p:cNvPr>
          <p:cNvSpPr>
            <a:spLocks noGrp="1"/>
          </p:cNvSpPr>
          <p:nvPr>
            <p:ph type="dt" sz="half" idx="14"/>
          </p:nvPr>
        </p:nvSpPr>
        <p:spPr/>
        <p:txBody>
          <a:bodyPr/>
          <a:lstStyle>
            <a:lvl1pPr>
              <a:defRPr>
                <a:solidFill>
                  <a:srgbClr val="9994B1"/>
                </a:solidFill>
              </a:defRPr>
            </a:lvl1pPr>
          </a:lstStyle>
          <a:p>
            <a:r>
              <a:rPr lang="en-US" dirty="0"/>
              <a:t>December 14, 2021</a:t>
            </a:r>
          </a:p>
        </p:txBody>
      </p:sp>
      <p:sp>
        <p:nvSpPr>
          <p:cNvPr id="10" name="Footer Placeholder 9">
            <a:extLst>
              <a:ext uri="{FF2B5EF4-FFF2-40B4-BE49-F238E27FC236}">
                <a16:creationId xmlns:a16="http://schemas.microsoft.com/office/drawing/2014/main" id="{08C85202-0B59-48F2-8674-991A71F862D0}"/>
              </a:ext>
            </a:extLst>
          </p:cNvPr>
          <p:cNvSpPr>
            <a:spLocks noGrp="1"/>
          </p:cNvSpPr>
          <p:nvPr>
            <p:ph type="ftr" sz="quarter" idx="15"/>
          </p:nvPr>
        </p:nvSpPr>
        <p:spPr/>
        <p:txBody>
          <a:bodyPr/>
          <a:lstStyle>
            <a:lvl1pPr>
              <a:defRPr>
                <a:solidFill>
                  <a:srgbClr val="9994B1"/>
                </a:solidFill>
              </a:defRPr>
            </a:lvl1pPr>
          </a:lstStyle>
          <a:p>
            <a:r>
              <a:rPr lang="en-US" dirty="0"/>
              <a:t>Confidential</a:t>
            </a:r>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p:ph type="sldNum" sz="quarter" idx="16"/>
          </p:nvPr>
        </p:nvSpPr>
        <p:spPr/>
        <p:txBody>
          <a:bodyPr/>
          <a:lstStyle>
            <a:lvl1pPr>
              <a:defRPr>
                <a:solidFill>
                  <a:srgbClr val="9994B1"/>
                </a:solidFill>
              </a:defRPr>
            </a:lvl1p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3127289182"/>
      </p:ext>
    </p:extLst>
  </p:cSld>
  <p:clrMapOvr>
    <a:masterClrMapping/>
  </p:clrMapOvr>
  <p:extLst>
    <p:ext uri="{DCECCB84-F9BA-43D5-87BE-67443E8EF086}">
      <p15:sldGuideLst xmlns:p15="http://schemas.microsoft.com/office/powerpoint/2012/main">
        <p15:guide id="1" pos="2449">
          <p15:clr>
            <a:srgbClr val="FBAE40"/>
          </p15:clr>
        </p15:guide>
        <p15:guide id="3" pos="4513">
          <p15:clr>
            <a:srgbClr val="FBAE40"/>
          </p15:clr>
        </p15:guide>
        <p15:guide id="4" pos="22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3">
    <p:bg>
      <p:bgPr>
        <a:solidFill>
          <a:schemeClr val="accent4">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273091" cy="1439863"/>
          </a:xfrm>
        </p:spPr>
        <p:txBody>
          <a:bodyPr/>
          <a:lstStyle>
            <a:lvl1pPr>
              <a:defRPr>
                <a:solidFill>
                  <a:schemeClr val="bg1"/>
                </a:solidFill>
              </a:defRPr>
            </a:lvl1pPr>
          </a:lstStyle>
          <a:p>
            <a:r>
              <a:rPr lang="en-US" dirty="0"/>
              <a:t>Click to add title for example Agenda</a:t>
            </a:r>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C4C1BE"/>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35" name="Dots">
            <a:extLst>
              <a:ext uri="{FF2B5EF4-FFF2-40B4-BE49-F238E27FC236}">
                <a16:creationId xmlns:a16="http://schemas.microsoft.com/office/drawing/2014/main" id="{7EB53862-94DA-442E-9BA3-F56AE08555A8}"/>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6"/>
          </a:solidFill>
          <a:ln w="4800" cap="flat">
            <a:noFill/>
            <a:prstDash val="solid"/>
            <a:miter/>
          </a:ln>
        </p:spPr>
        <p:txBody>
          <a:bodyPr rtlCol="0" anchor="ctr"/>
          <a:lstStyle/>
          <a:p>
            <a:endParaRPr lang="en-US" dirty="0"/>
          </a:p>
        </p:txBody>
      </p:sp>
      <p:sp>
        <p:nvSpPr>
          <p:cNvPr id="8" name="Text Placeholder 7">
            <a:extLst>
              <a:ext uri="{FF2B5EF4-FFF2-40B4-BE49-F238E27FC236}">
                <a16:creationId xmlns:a16="http://schemas.microsoft.com/office/drawing/2014/main" id="{A993DDC7-6347-4E7C-80D6-CA23706A068E}"/>
              </a:ext>
            </a:extLst>
          </p:cNvPr>
          <p:cNvSpPr>
            <a:spLocks noGrp="1"/>
          </p:cNvSpPr>
          <p:nvPr>
            <p:ph type="body" sz="quarter" idx="13"/>
          </p:nvPr>
        </p:nvSpPr>
        <p:spPr>
          <a:xfrm>
            <a:off x="3887788" y="231774"/>
            <a:ext cx="3276600" cy="4680000"/>
          </a:xfrm>
        </p:spPr>
        <p:txBody>
          <a:bodyPr anchor="ctr"/>
          <a:lstStyle>
            <a:lvl1pPr marL="239713" indent="-239713">
              <a:buClr>
                <a:schemeClr val="accent6"/>
              </a:buClr>
              <a:buFont typeface="+mj-lt"/>
              <a:buAutoNum type="arabicPeriod"/>
              <a:defRPr>
                <a:solidFill>
                  <a:schemeClr val="bg1"/>
                </a:solidFill>
              </a:defRPr>
            </a:lvl1pPr>
            <a:lvl2pPr marL="407988" indent="-173038">
              <a:buClr>
                <a:schemeClr val="accent6"/>
              </a:buClr>
              <a:buFont typeface="+mj-lt"/>
              <a:buAutoNum type="arabicPeriod"/>
              <a:defRPr>
                <a:solidFill>
                  <a:schemeClr val="bg1"/>
                </a:solidFill>
              </a:defRPr>
            </a:lvl2pPr>
            <a:lvl3pPr marL="587375" indent="-174625">
              <a:buClr>
                <a:schemeClr val="accent6"/>
              </a:buClr>
              <a:buFont typeface="+mj-lt"/>
              <a:buAutoNum type="arabicPeriod"/>
              <a:defRPr>
                <a:solidFill>
                  <a:schemeClr val="bg1"/>
                </a:solidFill>
              </a:defRPr>
            </a:lvl3pPr>
            <a:lvl4pPr marL="768350" indent="-188913">
              <a:buClr>
                <a:schemeClr val="accent6"/>
              </a:buClr>
              <a:buFont typeface="+mj-lt"/>
              <a:buAutoNum type="arabicPeriod"/>
              <a:defRPr>
                <a:solidFill>
                  <a:schemeClr val="bg1"/>
                </a:solidFill>
              </a:defRPr>
            </a:lvl4pPr>
            <a:lvl5pPr marL="946150" indent="-177800">
              <a:buClr>
                <a:schemeClr val="accent6"/>
              </a:buClr>
              <a:buFont typeface="+mj-lt"/>
              <a:buAutoNum type="arabicPeriod"/>
              <a:defRPr>
                <a:solidFill>
                  <a:schemeClr val="bg1"/>
                </a:solidFill>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9" name="Date Placeholder 8">
            <a:extLst>
              <a:ext uri="{FF2B5EF4-FFF2-40B4-BE49-F238E27FC236}">
                <a16:creationId xmlns:a16="http://schemas.microsoft.com/office/drawing/2014/main" id="{7DC43ACE-919E-4F14-B57A-476B078BDADC}"/>
              </a:ext>
            </a:extLst>
          </p:cNvPr>
          <p:cNvSpPr>
            <a:spLocks noGrp="1"/>
          </p:cNvSpPr>
          <p:nvPr>
            <p:ph type="dt" sz="half" idx="14"/>
          </p:nvPr>
        </p:nvSpPr>
        <p:spPr/>
        <p:txBody>
          <a:bodyPr/>
          <a:lstStyle>
            <a:lvl1pPr>
              <a:defRPr>
                <a:solidFill>
                  <a:srgbClr val="C4C1BE"/>
                </a:solidFill>
              </a:defRPr>
            </a:lvl1pPr>
          </a:lstStyle>
          <a:p>
            <a:r>
              <a:rPr lang="en-US" dirty="0"/>
              <a:t>December 14, 2021</a:t>
            </a:r>
          </a:p>
        </p:txBody>
      </p:sp>
      <p:sp>
        <p:nvSpPr>
          <p:cNvPr id="10" name="Footer Placeholder 9">
            <a:extLst>
              <a:ext uri="{FF2B5EF4-FFF2-40B4-BE49-F238E27FC236}">
                <a16:creationId xmlns:a16="http://schemas.microsoft.com/office/drawing/2014/main" id="{08C85202-0B59-48F2-8674-991A71F862D0}"/>
              </a:ext>
            </a:extLst>
          </p:cNvPr>
          <p:cNvSpPr>
            <a:spLocks noGrp="1"/>
          </p:cNvSpPr>
          <p:nvPr>
            <p:ph type="ftr" sz="quarter" idx="15"/>
          </p:nvPr>
        </p:nvSpPr>
        <p:spPr/>
        <p:txBody>
          <a:bodyPr/>
          <a:lstStyle>
            <a:lvl1pPr>
              <a:defRPr>
                <a:solidFill>
                  <a:srgbClr val="C4C1BE"/>
                </a:solidFill>
              </a:defRPr>
            </a:lvl1pPr>
          </a:lstStyle>
          <a:p>
            <a:r>
              <a:rPr lang="en-US" dirty="0"/>
              <a:t>Confidential</a:t>
            </a:r>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p:ph type="sldNum" sz="quarter" idx="16"/>
          </p:nvPr>
        </p:nvSpPr>
        <p:spPr/>
        <p:txBody>
          <a:bodyPr/>
          <a:lstStyle>
            <a:lvl1pPr>
              <a:defRPr>
                <a:solidFill>
                  <a:srgbClr val="C4C1BE"/>
                </a:solidFill>
              </a:defRPr>
            </a:lvl1p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3264498431"/>
      </p:ext>
    </p:extLst>
  </p:cSld>
  <p:clrMapOvr>
    <a:masterClrMapping/>
  </p:clrMapOvr>
  <p:extLst>
    <p:ext uri="{DCECCB84-F9BA-43D5-87BE-67443E8EF086}">
      <p15:sldGuideLst xmlns:p15="http://schemas.microsoft.com/office/powerpoint/2012/main">
        <p15:guide id="1" pos="2449">
          <p15:clr>
            <a:srgbClr val="FBAE40"/>
          </p15:clr>
        </p15:guide>
        <p15:guide id="3" pos="4513">
          <p15:clr>
            <a:srgbClr val="FBAE40"/>
          </p15:clr>
        </p15:guide>
        <p15:guide id="4" pos="22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eakers slide 1">
    <p:bg>
      <p:bgPr>
        <a:solidFill>
          <a:schemeClr val="accent3">
            <a:alpha val="25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A2EB4F0-1242-4B37-82D8-85D39CC7DC7D}"/>
              </a:ext>
            </a:extLst>
          </p:cNvPr>
          <p:cNvSpPr/>
          <p:nvPr userDrawn="1"/>
        </p:nvSpPr>
        <p:spPr>
          <a:xfrm>
            <a:off x="5943600" y="1078086"/>
            <a:ext cx="2462674" cy="326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58">
            <a:extLst>
              <a:ext uri="{FF2B5EF4-FFF2-40B4-BE49-F238E27FC236}">
                <a16:creationId xmlns:a16="http://schemas.microsoft.com/office/drawing/2014/main" id="{1CA0517D-045A-4564-9B4D-F22051D2544F}"/>
              </a:ext>
            </a:extLst>
          </p:cNvPr>
          <p:cNvSpPr>
            <a:spLocks noGrp="1"/>
          </p:cNvSpPr>
          <p:nvPr>
            <p:ph type="pic" sz="quarter" idx="14" hasCustomPrompt="1"/>
          </p:nvPr>
        </p:nvSpPr>
        <p:spPr>
          <a:xfrm>
            <a:off x="5915025" y="1050925"/>
            <a:ext cx="2524125" cy="3338513"/>
          </a:xfrm>
          <a:custGeom>
            <a:avLst/>
            <a:gdLst>
              <a:gd name="connsiteX0" fmla="*/ 2313456 w 2524125"/>
              <a:gd name="connsiteY0" fmla="*/ 433154 h 3338513"/>
              <a:gd name="connsiteX1" fmla="*/ 2300590 w 2524125"/>
              <a:gd name="connsiteY1" fmla="*/ 444804 h 3338513"/>
              <a:gd name="connsiteX2" fmla="*/ 2300590 w 2524125"/>
              <a:gd name="connsiteY2" fmla="*/ 444851 h 3338513"/>
              <a:gd name="connsiteX3" fmla="*/ 2313116 w 2524125"/>
              <a:gd name="connsiteY3" fmla="*/ 457021 h 3338513"/>
              <a:gd name="connsiteX4" fmla="*/ 2325735 w 2524125"/>
              <a:gd name="connsiteY4" fmla="*/ 445366 h 3338513"/>
              <a:gd name="connsiteX5" fmla="*/ 2313456 w 2524125"/>
              <a:gd name="connsiteY5" fmla="*/ 433154 h 3338513"/>
              <a:gd name="connsiteX6" fmla="*/ 2012929 w 2524125"/>
              <a:gd name="connsiteY6" fmla="*/ 421597 h 3338513"/>
              <a:gd name="connsiteX7" fmla="*/ 1987197 w 2524125"/>
              <a:gd name="connsiteY7" fmla="*/ 444805 h 3338513"/>
              <a:gd name="connsiteX8" fmla="*/ 1987197 w 2524125"/>
              <a:gd name="connsiteY8" fmla="*/ 444855 h 3338513"/>
              <a:gd name="connsiteX9" fmla="*/ 2012299 w 2524125"/>
              <a:gd name="connsiteY9" fmla="*/ 469238 h 3338513"/>
              <a:gd name="connsiteX10" fmla="*/ 2037385 w 2524125"/>
              <a:gd name="connsiteY10" fmla="*/ 446021 h 3338513"/>
              <a:gd name="connsiteX11" fmla="*/ 2012929 w 2524125"/>
              <a:gd name="connsiteY11" fmla="*/ 421597 h 3338513"/>
              <a:gd name="connsiteX12" fmla="*/ 2313795 w 2524125"/>
              <a:gd name="connsiteY12" fmla="*/ 128671 h 3338513"/>
              <a:gd name="connsiteX13" fmla="*/ 2288063 w 2524125"/>
              <a:gd name="connsiteY13" fmla="*/ 151879 h 3338513"/>
              <a:gd name="connsiteX14" fmla="*/ 2288063 w 2524125"/>
              <a:gd name="connsiteY14" fmla="*/ 151882 h 3338513"/>
              <a:gd name="connsiteX15" fmla="*/ 2313114 w 2524125"/>
              <a:gd name="connsiteY15" fmla="*/ 176312 h 3338513"/>
              <a:gd name="connsiteX16" fmla="*/ 2338250 w 2524125"/>
              <a:gd name="connsiteY16" fmla="*/ 153095 h 3338513"/>
              <a:gd name="connsiteX17" fmla="*/ 2313795 w 2524125"/>
              <a:gd name="connsiteY17" fmla="*/ 128671 h 3338513"/>
              <a:gd name="connsiteX18" fmla="*/ 1712068 w 2524125"/>
              <a:gd name="connsiteY18" fmla="*/ 128107 h 3338513"/>
              <a:gd name="connsiteX19" fmla="*/ 1686381 w 2524125"/>
              <a:gd name="connsiteY19" fmla="*/ 151367 h 3338513"/>
              <a:gd name="connsiteX20" fmla="*/ 1711481 w 2524125"/>
              <a:gd name="connsiteY20" fmla="*/ 175753 h 3338513"/>
              <a:gd name="connsiteX21" fmla="*/ 1736567 w 2524125"/>
              <a:gd name="connsiteY21" fmla="*/ 152490 h 3338513"/>
              <a:gd name="connsiteX22" fmla="*/ 1712068 w 2524125"/>
              <a:gd name="connsiteY22" fmla="*/ 128107 h 3338513"/>
              <a:gd name="connsiteX23" fmla="*/ 2013270 w 2524125"/>
              <a:gd name="connsiteY23" fmla="*/ 117112 h 3338513"/>
              <a:gd name="connsiteX24" fmla="*/ 1974671 w 2524125"/>
              <a:gd name="connsiteY24" fmla="*/ 151878 h 3338513"/>
              <a:gd name="connsiteX25" fmla="*/ 1974671 w 2524125"/>
              <a:gd name="connsiteY25" fmla="*/ 151882 h 3338513"/>
              <a:gd name="connsiteX26" fmla="*/ 2012299 w 2524125"/>
              <a:gd name="connsiteY26" fmla="*/ 188528 h 3338513"/>
              <a:gd name="connsiteX27" fmla="*/ 2049901 w 2524125"/>
              <a:gd name="connsiteY27" fmla="*/ 153750 h 3338513"/>
              <a:gd name="connsiteX28" fmla="*/ 2013270 w 2524125"/>
              <a:gd name="connsiteY28" fmla="*/ 117112 h 3338513"/>
              <a:gd name="connsiteX29" fmla="*/ 0 w 2524125"/>
              <a:gd name="connsiteY29" fmla="*/ 0 h 3338513"/>
              <a:gd name="connsiteX30" fmla="*/ 2524125 w 2524125"/>
              <a:gd name="connsiteY30" fmla="*/ 0 h 3338513"/>
              <a:gd name="connsiteX31" fmla="*/ 2524125 w 2524125"/>
              <a:gd name="connsiteY31" fmla="*/ 3338513 h 3338513"/>
              <a:gd name="connsiteX32" fmla="*/ 0 w 2524125"/>
              <a:gd name="connsiteY32" fmla="*/ 3338513 h 33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25" h="3338513">
                <a:moveTo>
                  <a:pt x="2313456" y="433154"/>
                </a:moveTo>
                <a:cubicBezTo>
                  <a:pt x="2306512" y="432999"/>
                  <a:pt x="2300753" y="438214"/>
                  <a:pt x="2300590" y="444804"/>
                </a:cubicBezTo>
                <a:cubicBezTo>
                  <a:pt x="2300590" y="444819"/>
                  <a:pt x="2300590" y="444837"/>
                  <a:pt x="2300590" y="444851"/>
                </a:cubicBezTo>
                <a:cubicBezTo>
                  <a:pt x="2300506" y="451498"/>
                  <a:pt x="2306118" y="456946"/>
                  <a:pt x="2313116" y="457021"/>
                </a:cubicBezTo>
                <a:cubicBezTo>
                  <a:pt x="2319966" y="457045"/>
                  <a:pt x="2325572" y="451863"/>
                  <a:pt x="2325735" y="445366"/>
                </a:cubicBezTo>
                <a:cubicBezTo>
                  <a:pt x="2325898" y="438776"/>
                  <a:pt x="2320399" y="433308"/>
                  <a:pt x="2313456" y="433154"/>
                </a:cubicBezTo>
                <a:close/>
                <a:moveTo>
                  <a:pt x="2012929" y="421597"/>
                </a:moveTo>
                <a:cubicBezTo>
                  <a:pt x="1999072" y="421259"/>
                  <a:pt x="1987552" y="431651"/>
                  <a:pt x="1987197" y="444805"/>
                </a:cubicBezTo>
                <a:cubicBezTo>
                  <a:pt x="1987197" y="444823"/>
                  <a:pt x="1987197" y="444837"/>
                  <a:pt x="1987197" y="444855"/>
                </a:cubicBezTo>
                <a:cubicBezTo>
                  <a:pt x="1987035" y="458168"/>
                  <a:pt x="1998273" y="469084"/>
                  <a:pt x="2012299" y="469238"/>
                </a:cubicBezTo>
                <a:cubicBezTo>
                  <a:pt x="2025909" y="469234"/>
                  <a:pt x="2037035" y="458936"/>
                  <a:pt x="2037385" y="446021"/>
                </a:cubicBezTo>
                <a:cubicBezTo>
                  <a:pt x="2037735" y="432868"/>
                  <a:pt x="2026791" y="421929"/>
                  <a:pt x="2012929" y="421597"/>
                </a:cubicBezTo>
                <a:close/>
                <a:moveTo>
                  <a:pt x="2313795" y="128671"/>
                </a:moveTo>
                <a:cubicBezTo>
                  <a:pt x="2299937" y="128333"/>
                  <a:pt x="2288417" y="138725"/>
                  <a:pt x="2288063" y="151879"/>
                </a:cubicBezTo>
                <a:cubicBezTo>
                  <a:pt x="2288063" y="151879"/>
                  <a:pt x="2288063" y="151882"/>
                  <a:pt x="2288063" y="151882"/>
                </a:cubicBezTo>
                <a:cubicBezTo>
                  <a:pt x="2287875" y="165195"/>
                  <a:pt x="2299089" y="176134"/>
                  <a:pt x="2313114" y="176312"/>
                </a:cubicBezTo>
                <a:cubicBezTo>
                  <a:pt x="2326745" y="176335"/>
                  <a:pt x="2337900" y="166028"/>
                  <a:pt x="2338250" y="153095"/>
                </a:cubicBezTo>
                <a:cubicBezTo>
                  <a:pt x="2338600" y="139942"/>
                  <a:pt x="2327657" y="129003"/>
                  <a:pt x="2313795" y="128671"/>
                </a:cubicBezTo>
                <a:close/>
                <a:moveTo>
                  <a:pt x="1712068" y="128107"/>
                </a:moveTo>
                <a:cubicBezTo>
                  <a:pt x="1698205" y="127798"/>
                  <a:pt x="1686706" y="138213"/>
                  <a:pt x="1686381" y="151367"/>
                </a:cubicBezTo>
                <a:cubicBezTo>
                  <a:pt x="1686242" y="164670"/>
                  <a:pt x="1697466" y="175576"/>
                  <a:pt x="1711481" y="175753"/>
                </a:cubicBezTo>
                <a:cubicBezTo>
                  <a:pt x="1725112" y="175749"/>
                  <a:pt x="1736247" y="165423"/>
                  <a:pt x="1736567" y="152490"/>
                </a:cubicBezTo>
                <a:cubicBezTo>
                  <a:pt x="1736893" y="139337"/>
                  <a:pt x="1725925" y="128421"/>
                  <a:pt x="1712068" y="128107"/>
                </a:cubicBezTo>
                <a:close/>
                <a:moveTo>
                  <a:pt x="2013270" y="117112"/>
                </a:moveTo>
                <a:cubicBezTo>
                  <a:pt x="1992499" y="116593"/>
                  <a:pt x="1975214" y="132162"/>
                  <a:pt x="1974671" y="151878"/>
                </a:cubicBezTo>
                <a:cubicBezTo>
                  <a:pt x="1974671" y="151878"/>
                  <a:pt x="1974671" y="151882"/>
                  <a:pt x="1974671" y="151882"/>
                </a:cubicBezTo>
                <a:cubicBezTo>
                  <a:pt x="1974400" y="171864"/>
                  <a:pt x="1991246" y="188270"/>
                  <a:pt x="2012299" y="188528"/>
                </a:cubicBezTo>
                <a:cubicBezTo>
                  <a:pt x="2032690" y="188524"/>
                  <a:pt x="2049364" y="173100"/>
                  <a:pt x="2049901" y="153750"/>
                </a:cubicBezTo>
                <a:cubicBezTo>
                  <a:pt x="2050443" y="134034"/>
                  <a:pt x="2034046" y="117628"/>
                  <a:pt x="2013270" y="117112"/>
                </a:cubicBezTo>
                <a:close/>
                <a:moveTo>
                  <a:pt x="0" y="0"/>
                </a:moveTo>
                <a:lnTo>
                  <a:pt x="2524125" y="0"/>
                </a:lnTo>
                <a:lnTo>
                  <a:pt x="2524125" y="3338513"/>
                </a:lnTo>
                <a:lnTo>
                  <a:pt x="0" y="3338513"/>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US" dirty="0"/>
              <a:t>Click to add picture</a:t>
            </a:r>
          </a:p>
        </p:txBody>
      </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tx2"/>
                </a:solidFill>
              </a:defRPr>
            </a:lvl1pPr>
          </a:lstStyle>
          <a:p>
            <a:r>
              <a:rPr lang="en-US"/>
              <a:t>Speakers name</a:t>
            </a:r>
            <a:endParaRPr lang="en-US" dirty="0"/>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655B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role title</a:t>
            </a:r>
          </a:p>
        </p:txBody>
      </p:sp>
      <p:grpSp>
        <p:nvGrpSpPr>
          <p:cNvPr id="34" name="Graphic 19">
            <a:extLst>
              <a:ext uri="{FF2B5EF4-FFF2-40B4-BE49-F238E27FC236}">
                <a16:creationId xmlns:a16="http://schemas.microsoft.com/office/drawing/2014/main" id="{30CCF508-8A96-414E-9404-07DB1BC11164}"/>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dirty="0"/>
              <a:t>December 14, 2021</a:t>
            </a:r>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US" dirty="0"/>
              <a:t>Confidential</a:t>
            </a:r>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sp>
        <p:nvSpPr>
          <p:cNvPr id="61" name="Dots">
            <a:extLst>
              <a:ext uri="{FF2B5EF4-FFF2-40B4-BE49-F238E27FC236}">
                <a16:creationId xmlns:a16="http://schemas.microsoft.com/office/drawing/2014/main" id="{4DC8648D-B704-4A1B-92A8-2B5828CECBBD}"/>
              </a:ext>
            </a:extLst>
          </p:cNvPr>
          <p:cNvSpPr/>
          <p:nvPr userDrawn="1"/>
        </p:nvSpPr>
        <p:spPr>
          <a:xfrm rot="16200000">
            <a:off x="7037019"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Tree>
    <p:extLst>
      <p:ext uri="{BB962C8B-B14F-4D97-AF65-F5344CB8AC3E}">
        <p14:creationId xmlns:p14="http://schemas.microsoft.com/office/powerpoint/2010/main" val="11957235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peakers slide 2">
    <p:bg>
      <p:bgPr>
        <a:solidFill>
          <a:schemeClr val="tx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D2B8DDE-141E-47A1-827C-BEBE167408A8}"/>
              </a:ext>
            </a:extLst>
          </p:cNvPr>
          <p:cNvSpPr/>
          <p:nvPr userDrawn="1"/>
        </p:nvSpPr>
        <p:spPr>
          <a:xfrm>
            <a:off x="5943600" y="1078086"/>
            <a:ext cx="2462674" cy="326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bg1"/>
                </a:solidFill>
              </a:defRPr>
            </a:lvl1pPr>
          </a:lstStyle>
          <a:p>
            <a:r>
              <a:rPr lang="en-US"/>
              <a:t>Speakers name</a:t>
            </a:r>
            <a:endParaRPr lang="en-US" dirty="0"/>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EACBB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role title</a:t>
            </a:r>
          </a:p>
        </p:txBody>
      </p:sp>
      <p:grpSp>
        <p:nvGrpSpPr>
          <p:cNvPr id="34" name="Graphic 19">
            <a:extLst>
              <a:ext uri="{FF2B5EF4-FFF2-40B4-BE49-F238E27FC236}">
                <a16:creationId xmlns:a16="http://schemas.microsoft.com/office/drawing/2014/main" id="{30CCF508-8A96-414E-9404-07DB1BC11164}"/>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dirty="0"/>
              <a:t>December 14, 2021</a:t>
            </a:r>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US" dirty="0"/>
              <a:t>Confidential</a:t>
            </a:r>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sp>
        <p:nvSpPr>
          <p:cNvPr id="63" name="Picture Placeholder 62">
            <a:extLst>
              <a:ext uri="{FF2B5EF4-FFF2-40B4-BE49-F238E27FC236}">
                <a16:creationId xmlns:a16="http://schemas.microsoft.com/office/drawing/2014/main" id="{ED1BA532-3110-40F8-A761-D6129FF3DF71}"/>
              </a:ext>
            </a:extLst>
          </p:cNvPr>
          <p:cNvSpPr>
            <a:spLocks noGrp="1"/>
          </p:cNvSpPr>
          <p:nvPr>
            <p:ph type="pic" sz="quarter" idx="14" hasCustomPrompt="1"/>
          </p:nvPr>
        </p:nvSpPr>
        <p:spPr>
          <a:xfrm>
            <a:off x="5915025" y="1050925"/>
            <a:ext cx="2524125" cy="3338513"/>
          </a:xfrm>
          <a:custGeom>
            <a:avLst/>
            <a:gdLst>
              <a:gd name="connsiteX0" fmla="*/ 2313456 w 2524125"/>
              <a:gd name="connsiteY0" fmla="*/ 433154 h 3338513"/>
              <a:gd name="connsiteX1" fmla="*/ 2300590 w 2524125"/>
              <a:gd name="connsiteY1" fmla="*/ 444804 h 3338513"/>
              <a:gd name="connsiteX2" fmla="*/ 2300590 w 2524125"/>
              <a:gd name="connsiteY2" fmla="*/ 444851 h 3338513"/>
              <a:gd name="connsiteX3" fmla="*/ 2313116 w 2524125"/>
              <a:gd name="connsiteY3" fmla="*/ 457021 h 3338513"/>
              <a:gd name="connsiteX4" fmla="*/ 2325735 w 2524125"/>
              <a:gd name="connsiteY4" fmla="*/ 445366 h 3338513"/>
              <a:gd name="connsiteX5" fmla="*/ 2313456 w 2524125"/>
              <a:gd name="connsiteY5" fmla="*/ 433154 h 3338513"/>
              <a:gd name="connsiteX6" fmla="*/ 2012929 w 2524125"/>
              <a:gd name="connsiteY6" fmla="*/ 421597 h 3338513"/>
              <a:gd name="connsiteX7" fmla="*/ 1987197 w 2524125"/>
              <a:gd name="connsiteY7" fmla="*/ 444805 h 3338513"/>
              <a:gd name="connsiteX8" fmla="*/ 1987197 w 2524125"/>
              <a:gd name="connsiteY8" fmla="*/ 444855 h 3338513"/>
              <a:gd name="connsiteX9" fmla="*/ 2012299 w 2524125"/>
              <a:gd name="connsiteY9" fmla="*/ 469238 h 3338513"/>
              <a:gd name="connsiteX10" fmla="*/ 2037385 w 2524125"/>
              <a:gd name="connsiteY10" fmla="*/ 446021 h 3338513"/>
              <a:gd name="connsiteX11" fmla="*/ 2012929 w 2524125"/>
              <a:gd name="connsiteY11" fmla="*/ 421597 h 3338513"/>
              <a:gd name="connsiteX12" fmla="*/ 2313795 w 2524125"/>
              <a:gd name="connsiteY12" fmla="*/ 128671 h 3338513"/>
              <a:gd name="connsiteX13" fmla="*/ 2288063 w 2524125"/>
              <a:gd name="connsiteY13" fmla="*/ 151879 h 3338513"/>
              <a:gd name="connsiteX14" fmla="*/ 2288063 w 2524125"/>
              <a:gd name="connsiteY14" fmla="*/ 151882 h 3338513"/>
              <a:gd name="connsiteX15" fmla="*/ 2313114 w 2524125"/>
              <a:gd name="connsiteY15" fmla="*/ 176312 h 3338513"/>
              <a:gd name="connsiteX16" fmla="*/ 2338250 w 2524125"/>
              <a:gd name="connsiteY16" fmla="*/ 153095 h 3338513"/>
              <a:gd name="connsiteX17" fmla="*/ 2313795 w 2524125"/>
              <a:gd name="connsiteY17" fmla="*/ 128671 h 3338513"/>
              <a:gd name="connsiteX18" fmla="*/ 1712068 w 2524125"/>
              <a:gd name="connsiteY18" fmla="*/ 128107 h 3338513"/>
              <a:gd name="connsiteX19" fmla="*/ 1686381 w 2524125"/>
              <a:gd name="connsiteY19" fmla="*/ 151367 h 3338513"/>
              <a:gd name="connsiteX20" fmla="*/ 1711481 w 2524125"/>
              <a:gd name="connsiteY20" fmla="*/ 175753 h 3338513"/>
              <a:gd name="connsiteX21" fmla="*/ 1736567 w 2524125"/>
              <a:gd name="connsiteY21" fmla="*/ 152490 h 3338513"/>
              <a:gd name="connsiteX22" fmla="*/ 1712068 w 2524125"/>
              <a:gd name="connsiteY22" fmla="*/ 128107 h 3338513"/>
              <a:gd name="connsiteX23" fmla="*/ 2013270 w 2524125"/>
              <a:gd name="connsiteY23" fmla="*/ 117112 h 3338513"/>
              <a:gd name="connsiteX24" fmla="*/ 1974671 w 2524125"/>
              <a:gd name="connsiteY24" fmla="*/ 151878 h 3338513"/>
              <a:gd name="connsiteX25" fmla="*/ 1974671 w 2524125"/>
              <a:gd name="connsiteY25" fmla="*/ 151882 h 3338513"/>
              <a:gd name="connsiteX26" fmla="*/ 2012299 w 2524125"/>
              <a:gd name="connsiteY26" fmla="*/ 188528 h 3338513"/>
              <a:gd name="connsiteX27" fmla="*/ 2049901 w 2524125"/>
              <a:gd name="connsiteY27" fmla="*/ 153750 h 3338513"/>
              <a:gd name="connsiteX28" fmla="*/ 2013270 w 2524125"/>
              <a:gd name="connsiteY28" fmla="*/ 117112 h 3338513"/>
              <a:gd name="connsiteX29" fmla="*/ 0 w 2524125"/>
              <a:gd name="connsiteY29" fmla="*/ 0 h 3338513"/>
              <a:gd name="connsiteX30" fmla="*/ 2524125 w 2524125"/>
              <a:gd name="connsiteY30" fmla="*/ 0 h 3338513"/>
              <a:gd name="connsiteX31" fmla="*/ 2524125 w 2524125"/>
              <a:gd name="connsiteY31" fmla="*/ 3338513 h 3338513"/>
              <a:gd name="connsiteX32" fmla="*/ 0 w 2524125"/>
              <a:gd name="connsiteY32" fmla="*/ 3338513 h 33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25" h="3338513">
                <a:moveTo>
                  <a:pt x="2313456" y="433154"/>
                </a:moveTo>
                <a:cubicBezTo>
                  <a:pt x="2306512" y="432999"/>
                  <a:pt x="2300753" y="438214"/>
                  <a:pt x="2300590" y="444804"/>
                </a:cubicBezTo>
                <a:cubicBezTo>
                  <a:pt x="2300590" y="444819"/>
                  <a:pt x="2300590" y="444837"/>
                  <a:pt x="2300590" y="444851"/>
                </a:cubicBezTo>
                <a:cubicBezTo>
                  <a:pt x="2300506" y="451498"/>
                  <a:pt x="2306118" y="456946"/>
                  <a:pt x="2313116" y="457021"/>
                </a:cubicBezTo>
                <a:cubicBezTo>
                  <a:pt x="2319966" y="457045"/>
                  <a:pt x="2325572" y="451863"/>
                  <a:pt x="2325735" y="445366"/>
                </a:cubicBezTo>
                <a:cubicBezTo>
                  <a:pt x="2325898" y="438776"/>
                  <a:pt x="2320399" y="433308"/>
                  <a:pt x="2313456" y="433154"/>
                </a:cubicBezTo>
                <a:close/>
                <a:moveTo>
                  <a:pt x="2012929" y="421597"/>
                </a:moveTo>
                <a:cubicBezTo>
                  <a:pt x="1999072" y="421259"/>
                  <a:pt x="1987552" y="431651"/>
                  <a:pt x="1987197" y="444805"/>
                </a:cubicBezTo>
                <a:cubicBezTo>
                  <a:pt x="1987197" y="444823"/>
                  <a:pt x="1987197" y="444837"/>
                  <a:pt x="1987197" y="444855"/>
                </a:cubicBezTo>
                <a:cubicBezTo>
                  <a:pt x="1987035" y="458168"/>
                  <a:pt x="1998273" y="469084"/>
                  <a:pt x="2012299" y="469238"/>
                </a:cubicBezTo>
                <a:cubicBezTo>
                  <a:pt x="2025909" y="469234"/>
                  <a:pt x="2037035" y="458936"/>
                  <a:pt x="2037385" y="446021"/>
                </a:cubicBezTo>
                <a:cubicBezTo>
                  <a:pt x="2037735" y="432868"/>
                  <a:pt x="2026791" y="421929"/>
                  <a:pt x="2012929" y="421597"/>
                </a:cubicBezTo>
                <a:close/>
                <a:moveTo>
                  <a:pt x="2313795" y="128671"/>
                </a:moveTo>
                <a:cubicBezTo>
                  <a:pt x="2299937" y="128333"/>
                  <a:pt x="2288417" y="138725"/>
                  <a:pt x="2288063" y="151879"/>
                </a:cubicBezTo>
                <a:cubicBezTo>
                  <a:pt x="2288063" y="151879"/>
                  <a:pt x="2288063" y="151882"/>
                  <a:pt x="2288063" y="151882"/>
                </a:cubicBezTo>
                <a:cubicBezTo>
                  <a:pt x="2287875" y="165195"/>
                  <a:pt x="2299089" y="176134"/>
                  <a:pt x="2313114" y="176312"/>
                </a:cubicBezTo>
                <a:cubicBezTo>
                  <a:pt x="2326745" y="176335"/>
                  <a:pt x="2337900" y="166028"/>
                  <a:pt x="2338250" y="153095"/>
                </a:cubicBezTo>
                <a:cubicBezTo>
                  <a:pt x="2338600" y="139942"/>
                  <a:pt x="2327657" y="129003"/>
                  <a:pt x="2313795" y="128671"/>
                </a:cubicBezTo>
                <a:close/>
                <a:moveTo>
                  <a:pt x="1712068" y="128107"/>
                </a:moveTo>
                <a:cubicBezTo>
                  <a:pt x="1698205" y="127798"/>
                  <a:pt x="1686706" y="138213"/>
                  <a:pt x="1686381" y="151367"/>
                </a:cubicBezTo>
                <a:cubicBezTo>
                  <a:pt x="1686242" y="164670"/>
                  <a:pt x="1697466" y="175576"/>
                  <a:pt x="1711481" y="175753"/>
                </a:cubicBezTo>
                <a:cubicBezTo>
                  <a:pt x="1725112" y="175749"/>
                  <a:pt x="1736247" y="165423"/>
                  <a:pt x="1736567" y="152490"/>
                </a:cubicBezTo>
                <a:cubicBezTo>
                  <a:pt x="1736893" y="139337"/>
                  <a:pt x="1725925" y="128421"/>
                  <a:pt x="1712068" y="128107"/>
                </a:cubicBezTo>
                <a:close/>
                <a:moveTo>
                  <a:pt x="2013270" y="117112"/>
                </a:moveTo>
                <a:cubicBezTo>
                  <a:pt x="1992499" y="116593"/>
                  <a:pt x="1975214" y="132162"/>
                  <a:pt x="1974671" y="151878"/>
                </a:cubicBezTo>
                <a:cubicBezTo>
                  <a:pt x="1974671" y="151878"/>
                  <a:pt x="1974671" y="151882"/>
                  <a:pt x="1974671" y="151882"/>
                </a:cubicBezTo>
                <a:cubicBezTo>
                  <a:pt x="1974400" y="171864"/>
                  <a:pt x="1991246" y="188270"/>
                  <a:pt x="2012299" y="188528"/>
                </a:cubicBezTo>
                <a:cubicBezTo>
                  <a:pt x="2032690" y="188524"/>
                  <a:pt x="2049364" y="173100"/>
                  <a:pt x="2049901" y="153750"/>
                </a:cubicBezTo>
                <a:cubicBezTo>
                  <a:pt x="2050443" y="134034"/>
                  <a:pt x="2034046" y="117628"/>
                  <a:pt x="2013270" y="117112"/>
                </a:cubicBezTo>
                <a:close/>
                <a:moveTo>
                  <a:pt x="0" y="0"/>
                </a:moveTo>
                <a:lnTo>
                  <a:pt x="2524125" y="0"/>
                </a:lnTo>
                <a:lnTo>
                  <a:pt x="2524125" y="3338513"/>
                </a:lnTo>
                <a:lnTo>
                  <a:pt x="0" y="3338513"/>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US" dirty="0"/>
              <a:t>Click to add picture</a:t>
            </a:r>
          </a:p>
        </p:txBody>
      </p:sp>
      <p:sp>
        <p:nvSpPr>
          <p:cNvPr id="64" name="Dots">
            <a:extLst>
              <a:ext uri="{FF2B5EF4-FFF2-40B4-BE49-F238E27FC236}">
                <a16:creationId xmlns:a16="http://schemas.microsoft.com/office/drawing/2014/main" id="{6756FC10-BA1F-4145-A18C-32CA39246229}"/>
              </a:ext>
            </a:extLst>
          </p:cNvPr>
          <p:cNvSpPr/>
          <p:nvPr userDrawn="1"/>
        </p:nvSpPr>
        <p:spPr>
          <a:xfrm rot="16200000">
            <a:off x="7037019"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Tree>
    <p:extLst>
      <p:ext uri="{BB962C8B-B14F-4D97-AF65-F5344CB8AC3E}">
        <p14:creationId xmlns:p14="http://schemas.microsoft.com/office/powerpoint/2010/main" val="1961073973"/>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8" y="231774"/>
            <a:ext cx="8569325" cy="1008064"/>
          </a:xfrm>
          <a:prstGeom prst="rect">
            <a:avLst/>
          </a:prstGeom>
        </p:spPr>
        <p:txBody>
          <a:bodyPr vert="horz" lIns="0" tIns="0" rIns="0" bIns="0" rtlCol="0" anchor="t">
            <a:noAutofit/>
          </a:bodyPr>
          <a:lstStyle/>
          <a:p>
            <a:r>
              <a:rPr lang="en-US" dirty="0"/>
              <a:t>Click to add title</a:t>
            </a:r>
          </a:p>
        </p:txBody>
      </p:sp>
      <p:sp>
        <p:nvSpPr>
          <p:cNvPr id="3" name="Text Placeholder 2"/>
          <p:cNvSpPr>
            <a:spLocks noGrp="1"/>
          </p:cNvSpPr>
          <p:nvPr>
            <p:ph type="body" idx="1"/>
          </p:nvPr>
        </p:nvSpPr>
        <p:spPr>
          <a:xfrm>
            <a:off x="287338" y="1384301"/>
            <a:ext cx="8569324" cy="3240088"/>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29054" y="4889414"/>
            <a:ext cx="2057400" cy="129382"/>
          </a:xfrm>
          <a:prstGeom prst="rect">
            <a:avLst/>
          </a:prstGeom>
        </p:spPr>
        <p:txBody>
          <a:bodyPr vert="horz" lIns="0" tIns="0" rIns="0" bIns="0" rtlCol="0" anchor="ctr"/>
          <a:lstStyle>
            <a:lvl1pPr algn="r">
              <a:defRPr sz="700">
                <a:solidFill>
                  <a:srgbClr val="BEBEBE"/>
                </a:solidFill>
              </a:defRPr>
            </a:lvl1pPr>
          </a:lstStyle>
          <a:p>
            <a:r>
              <a:rPr lang="en-US" dirty="0"/>
              <a:t>December 14, 2021</a:t>
            </a:r>
          </a:p>
        </p:txBody>
      </p:sp>
      <p:sp>
        <p:nvSpPr>
          <p:cNvPr id="5" name="Footer Placeholder 4"/>
          <p:cNvSpPr>
            <a:spLocks noGrp="1"/>
          </p:cNvSpPr>
          <p:nvPr>
            <p:ph type="ftr" sz="quarter" idx="3"/>
          </p:nvPr>
        </p:nvSpPr>
        <p:spPr>
          <a:xfrm>
            <a:off x="1030621" y="4889414"/>
            <a:ext cx="513396" cy="129382"/>
          </a:xfrm>
          <a:prstGeom prst="rect">
            <a:avLst/>
          </a:prstGeom>
        </p:spPr>
        <p:txBody>
          <a:bodyPr vert="horz" wrap="none" lIns="0" tIns="0" rIns="0" bIns="0" rtlCol="0" anchor="ctr"/>
          <a:lstStyle>
            <a:lvl1pPr algn="l">
              <a:defRPr sz="700">
                <a:solidFill>
                  <a:srgbClr val="BEBEBE"/>
                </a:solidFill>
              </a:defRPr>
            </a:lvl1pPr>
          </a:lstStyle>
          <a:p>
            <a:r>
              <a:rPr lang="en-US" dirty="0"/>
              <a:t>Confidential</a:t>
            </a:r>
          </a:p>
        </p:txBody>
      </p:sp>
      <p:sp>
        <p:nvSpPr>
          <p:cNvPr id="6" name="Slide Number Placeholder 5"/>
          <p:cNvSpPr>
            <a:spLocks noGrp="1"/>
          </p:cNvSpPr>
          <p:nvPr>
            <p:ph type="sldNum" sz="quarter" idx="4"/>
          </p:nvPr>
        </p:nvSpPr>
        <p:spPr>
          <a:xfrm>
            <a:off x="8532687" y="4889414"/>
            <a:ext cx="316567" cy="129382"/>
          </a:xfrm>
          <a:prstGeom prst="rect">
            <a:avLst/>
          </a:prstGeom>
        </p:spPr>
        <p:txBody>
          <a:bodyPr vert="horz" lIns="0" tIns="0" rIns="0" bIns="0" rtlCol="0" anchor="ctr"/>
          <a:lstStyle>
            <a:lvl1pPr algn="r">
              <a:defRPr sz="700">
                <a:solidFill>
                  <a:srgbClr val="BEBEBE"/>
                </a:solidFill>
              </a:defRPr>
            </a:lvl1pPr>
          </a:lstStyle>
          <a:p>
            <a:fld id="{61E25E67-CBB9-434B-BBF7-0A5E970272B8}" type="slidenum">
              <a:rPr lang="en-US" smtClean="0"/>
              <a:pPr/>
              <a:t>‹#›</a:t>
            </a:fld>
            <a:endParaRPr lang="en-US" dirty="0"/>
          </a:p>
        </p:txBody>
      </p:sp>
      <p:grpSp>
        <p:nvGrpSpPr>
          <p:cNvPr id="21" name="Graphic 19">
            <a:extLst>
              <a:ext uri="{FF2B5EF4-FFF2-40B4-BE49-F238E27FC236}">
                <a16:creationId xmlns:a16="http://schemas.microsoft.com/office/drawing/2014/main" id="{25FB6CBA-568C-4561-9F8B-63353D60C4F8}"/>
              </a:ext>
            </a:extLst>
          </p:cNvPr>
          <p:cNvGrpSpPr/>
          <p:nvPr/>
        </p:nvGrpSpPr>
        <p:grpSpPr>
          <a:xfrm>
            <a:off x="294595" y="4913727"/>
            <a:ext cx="487916" cy="81562"/>
            <a:chOff x="301852" y="4913727"/>
            <a:chExt cx="487916" cy="81562"/>
          </a:xfrm>
          <a:solidFill>
            <a:srgbClr val="BEBEBE"/>
          </a:solidFill>
        </p:grpSpPr>
        <p:sp>
          <p:nvSpPr>
            <p:cNvPr id="22" name="Freeform: Shape 21">
              <a:extLst>
                <a:ext uri="{FF2B5EF4-FFF2-40B4-BE49-F238E27FC236}">
                  <a16:creationId xmlns:a16="http://schemas.microsoft.com/office/drawing/2014/main" id="{CD5553F2-FBCD-4BC0-89B1-C3C6B071A465}"/>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A6E97CA0-2B3D-4EC7-8814-4B1885DAA8A1}"/>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1436BE29-9A5E-4924-96C1-C8FD6399636D}"/>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B4302BD2-1721-4C2B-918F-37EDB2DA213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4AA81E65-F43B-4507-962E-4E125887B53C}"/>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8C82DF7-08D7-4B3C-A2EE-3F151BD3E0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5E78D303-7B1B-4CA5-98B1-5150A7C5556C}"/>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945B777B-422A-42E1-9FEF-493C5441CEB7}"/>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F0D0337E-6257-43B6-8A33-5D5B00F11F62}"/>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DBCDA05F-0DFB-434E-8D63-F21AC9981CFC}"/>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261AAF30-1E5F-4CD3-9063-4CD80BA1F755}"/>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1A0A60F8-03A2-4F61-B78E-3B95B56313E6}"/>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2BAFDD46-3F79-4ABA-99B9-5B4F6A10C616}"/>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761AE0C9-4144-43F9-A524-8675A64D4BEF}"/>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3CCFBA73-1C05-4642-8FD7-EC0C2827D718}"/>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AB432E7C-57D1-4945-8842-A6509C2261F7}"/>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836BA895-901A-4EA1-839D-68CDC919D650}"/>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9773566D-F5D6-45EA-8088-C1671AE93497}"/>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73E19993-6F5D-408F-A761-CFB189BD3ED2}"/>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2609AB2E-EE1C-4E2C-93C7-D22EF0230ADD}"/>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dirty="0"/>
            </a:p>
          </p:txBody>
        </p:sp>
      </p:grpSp>
      <p:sp>
        <p:nvSpPr>
          <p:cNvPr id="11" name="xxLanguageTextBox">
            <a:extLst>
              <a:ext uri="{FF2B5EF4-FFF2-40B4-BE49-F238E27FC236}">
                <a16:creationId xmlns:a16="http://schemas.microsoft.com/office/drawing/2014/main" id="{58F81A98-8A90-4939-8305-1BD77D15340D}"/>
              </a:ext>
            </a:extLst>
          </p:cNvPr>
          <p:cNvSpPr/>
          <p:nvPr userDrawn="1">
            <p:custDataLst>
              <p:tags r:id="rId57"/>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1892878"/>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9" r:id="rId3"/>
    <p:sldLayoutId id="2147483678" r:id="rId4"/>
    <p:sldLayoutId id="2147483700" r:id="rId5"/>
    <p:sldLayoutId id="2147483701" r:id="rId6"/>
    <p:sldLayoutId id="2147483702" r:id="rId7"/>
    <p:sldLayoutId id="2147483682" r:id="rId8"/>
    <p:sldLayoutId id="2147483680" r:id="rId9"/>
    <p:sldLayoutId id="2147483683" r:id="rId10"/>
    <p:sldLayoutId id="2147483684" r:id="rId11"/>
    <p:sldLayoutId id="2147483686" r:id="rId12"/>
    <p:sldLayoutId id="2147483685" r:id="rId13"/>
    <p:sldLayoutId id="2147483687" r:id="rId14"/>
    <p:sldLayoutId id="2147483688" r:id="rId15"/>
    <p:sldLayoutId id="2147483724" r:id="rId16"/>
    <p:sldLayoutId id="2147483725" r:id="rId17"/>
    <p:sldLayoutId id="2147483691" r:id="rId18"/>
    <p:sldLayoutId id="2147483727" r:id="rId19"/>
    <p:sldLayoutId id="2147483730" r:id="rId20"/>
    <p:sldLayoutId id="2147483692" r:id="rId21"/>
    <p:sldLayoutId id="2147483721" r:id="rId22"/>
    <p:sldLayoutId id="2147483731" r:id="rId23"/>
    <p:sldLayoutId id="2147483717" r:id="rId24"/>
    <p:sldLayoutId id="2147483732" r:id="rId25"/>
    <p:sldLayoutId id="2147483733" r:id="rId26"/>
    <p:sldLayoutId id="2147483722" r:id="rId27"/>
    <p:sldLayoutId id="2147483723" r:id="rId28"/>
    <p:sldLayoutId id="2147483672" r:id="rId29"/>
    <p:sldLayoutId id="2147483726" r:id="rId30"/>
    <p:sldLayoutId id="2147483708" r:id="rId31"/>
    <p:sldLayoutId id="2147483719" r:id="rId32"/>
    <p:sldLayoutId id="2147483673" r:id="rId33"/>
    <p:sldLayoutId id="2147483674" r:id="rId34"/>
    <p:sldLayoutId id="2147483675" r:id="rId35"/>
    <p:sldLayoutId id="2147483676" r:id="rId36"/>
    <p:sldLayoutId id="2147483711" r:id="rId37"/>
    <p:sldLayoutId id="2147483710" r:id="rId38"/>
    <p:sldLayoutId id="2147483712" r:id="rId39"/>
    <p:sldLayoutId id="2147483713" r:id="rId40"/>
    <p:sldLayoutId id="2147483714" r:id="rId41"/>
    <p:sldLayoutId id="2147483694" r:id="rId42"/>
    <p:sldLayoutId id="2147483697" r:id="rId43"/>
    <p:sldLayoutId id="2147483695" r:id="rId44"/>
    <p:sldLayoutId id="2147483709" r:id="rId45"/>
    <p:sldLayoutId id="2147483698" r:id="rId46"/>
    <p:sldLayoutId id="2147483699" r:id="rId47"/>
    <p:sldLayoutId id="2147483715" r:id="rId48"/>
    <p:sldLayoutId id="2147483716" r:id="rId49"/>
    <p:sldLayoutId id="2147483706" r:id="rId50"/>
    <p:sldLayoutId id="2147483703" r:id="rId51"/>
    <p:sldLayoutId id="2147483704" r:id="rId52"/>
    <p:sldLayoutId id="2147483705" r:id="rId53"/>
    <p:sldLayoutId id="2147483728" r:id="rId54"/>
    <p:sldLayoutId id="2147483729" r:id="rId55"/>
  </p:sldLayoutIdLst>
  <p:hf hdr="0" dt="0"/>
  <p:txStyles>
    <p:titleStyle>
      <a:lvl1pPr algn="l" defTabSz="6858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1pPr>
      <a:lvl2pPr marL="360363" indent="-180975" algn="l" defTabSz="685800" rtl="0" eaLnBrk="1" latinLnBrk="0" hangingPunct="1">
        <a:lnSpc>
          <a:spcPct val="100000"/>
        </a:lnSpc>
        <a:spcBef>
          <a:spcPts val="375"/>
        </a:spcBef>
        <a:buFont typeface="Arial" panose="020B0604020202020204" pitchFamily="34" charset="0"/>
        <a:buChar char="•"/>
        <a:defRPr sz="1200" kern="1200">
          <a:solidFill>
            <a:schemeClr val="tx1"/>
          </a:solidFill>
          <a:latin typeface="+mn-lt"/>
          <a:ea typeface="+mn-ea"/>
          <a:cs typeface="+mn-cs"/>
        </a:defRPr>
      </a:lvl2pPr>
      <a:lvl3pPr marL="539750" indent="-179388" algn="l" defTabSz="685800" rtl="0" eaLnBrk="1" latinLnBrk="0" hangingPunct="1">
        <a:lnSpc>
          <a:spcPct val="100000"/>
        </a:lnSpc>
        <a:spcBef>
          <a:spcPts val="375"/>
        </a:spcBef>
        <a:buFont typeface="Arial" panose="020B0604020202020204" pitchFamily="34" charset="0"/>
        <a:buChar char="•"/>
        <a:defRPr sz="1100" kern="1200">
          <a:solidFill>
            <a:schemeClr val="tx1"/>
          </a:solidFill>
          <a:latin typeface="+mn-lt"/>
          <a:ea typeface="+mn-ea"/>
          <a:cs typeface="+mn-cs"/>
        </a:defRPr>
      </a:lvl3pPr>
      <a:lvl4pPr marL="719138" indent="-179388" algn="l" defTabSz="685800" rtl="0" eaLnBrk="1" latinLnBrk="0" hangingPunct="1">
        <a:lnSpc>
          <a:spcPct val="100000"/>
        </a:lnSpc>
        <a:spcBef>
          <a:spcPts val="375"/>
        </a:spcBef>
        <a:buFont typeface="Arial" panose="020B0604020202020204" pitchFamily="34" charset="0"/>
        <a:buChar char="•"/>
        <a:defRPr sz="1050" kern="1200">
          <a:solidFill>
            <a:schemeClr val="tx1"/>
          </a:solidFill>
          <a:latin typeface="+mn-lt"/>
          <a:ea typeface="+mn-ea"/>
          <a:cs typeface="+mn-cs"/>
        </a:defRPr>
      </a:lvl4pPr>
      <a:lvl5pPr marL="898525" indent="-179388" algn="l" defTabSz="685800" rtl="0" eaLnBrk="1" latinLnBrk="0" hangingPunct="1">
        <a:lnSpc>
          <a:spcPct val="10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79" userDrawn="1">
          <p15:clr>
            <a:srgbClr val="F26B43"/>
          </p15:clr>
        </p15:guide>
        <p15:guide id="2" orient="horz" pos="146" userDrawn="1">
          <p15:clr>
            <a:srgbClr val="F26B43"/>
          </p15:clr>
        </p15:guide>
        <p15:guide id="3" pos="181" userDrawn="1">
          <p15:clr>
            <a:srgbClr val="F26B43"/>
          </p15:clr>
        </p15:guide>
        <p15:guide id="4" orient="horz" pos="872" userDrawn="1">
          <p15:clr>
            <a:srgbClr val="F26B43"/>
          </p15:clr>
        </p15:guide>
        <p15:guide id="5" orient="horz" pos="2913" userDrawn="1">
          <p15:clr>
            <a:srgbClr val="F26B43"/>
          </p15:clr>
        </p15:guide>
        <p15:guide id="7" orient="horz" pos="78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play.google.com/store/apps/details?id=com.bis.mobile.app&amp;hl=lv&amp;gl=US" TargetMode="External"/><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hyperlink" Target="https://apps.apple.com/us/app/bis-mobile/id1635528153" TargetMode="External"/><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36.jfif"/><Relationship Id="rId5" Type="http://schemas.openxmlformats.org/officeDocument/2006/relationships/image" Target="../media/image35.jpeg"/><Relationship Id="rId4" Type="http://schemas.openxmlformats.org/officeDocument/2006/relationships/image" Target="../media/image34.jpg"/></Relationships>
</file>

<file path=ppt/slides/_rels/slide8.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40.jfif"/><Relationship Id="rId5" Type="http://schemas.openxmlformats.org/officeDocument/2006/relationships/image" Target="../media/image39.jfif"/><Relationship Id="rId4" Type="http://schemas.openxmlformats.org/officeDocument/2006/relationships/image" Target="../media/image38.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25084588-A097-17F5-F804-91C0605048D7}"/>
              </a:ext>
            </a:extLst>
          </p:cNvPr>
          <p:cNvSpPr>
            <a:spLocks noGrp="1"/>
          </p:cNvSpPr>
          <p:nvPr>
            <p:ph idx="1"/>
          </p:nvPr>
        </p:nvSpPr>
        <p:spPr>
          <a:xfrm>
            <a:off x="336167" y="2425871"/>
            <a:ext cx="8384367" cy="930207"/>
          </a:xfrm>
        </p:spPr>
        <p:txBody>
          <a:bodyPr>
            <a:normAutofit/>
          </a:bodyPr>
          <a:lstStyle/>
          <a:p>
            <a:pPr marL="0" indent="0">
              <a:buNone/>
            </a:pPr>
            <a:r>
              <a:rPr lang="lv-LV" sz="1400" b="0" i="0" dirty="0">
                <a:solidFill>
                  <a:srgbClr val="1D1D1F"/>
                </a:solidFill>
                <a:effectLst/>
                <a:latin typeface="+mj-lt"/>
              </a:rPr>
              <a:t>BIS </a:t>
            </a:r>
            <a:r>
              <a:rPr lang="lv-LV" sz="1400" b="0" i="0" dirty="0" err="1">
                <a:solidFill>
                  <a:srgbClr val="1D1D1F"/>
                </a:solidFill>
                <a:effectLst/>
                <a:latin typeface="+mj-lt"/>
              </a:rPr>
              <a:t>mobile</a:t>
            </a:r>
            <a:r>
              <a:rPr lang="lv-LV" sz="1400" b="0" i="0" dirty="0">
                <a:solidFill>
                  <a:srgbClr val="1D1D1F"/>
                </a:solidFill>
                <a:effectLst/>
                <a:latin typeface="+mj-lt"/>
              </a:rPr>
              <a:t> lietotne ir atbalsta rīks Būvniecības informācijas sistēmas lietotājiem, nodrošinot operatīvāku informācijas apmaiņu starp būvniecības un ekspluatācijas procesā iesaistītajām pusēm, piedāvājot saņemt paziņojumus mobilajā ierīcē, atbilstoši lietotāja izveidotajiem iestatījumiem, apskatīt saņemtos pilnvarojumus un deleģējumus, kā arī ziņot par konstatētajiem pārkāpumiem, iesniedzot sūdzību.</a:t>
            </a:r>
          </a:p>
          <a:p>
            <a:pPr marL="0" indent="0">
              <a:buNone/>
            </a:pPr>
            <a:endParaRPr lang="lv-LV" sz="1400" dirty="0">
              <a:solidFill>
                <a:srgbClr val="1D1D1F"/>
              </a:solidFill>
              <a:latin typeface="+mj-lt"/>
            </a:endParaRPr>
          </a:p>
        </p:txBody>
      </p:sp>
      <p:sp>
        <p:nvSpPr>
          <p:cNvPr id="5" name="Slaida numura vietturis 4">
            <a:extLst>
              <a:ext uri="{FF2B5EF4-FFF2-40B4-BE49-F238E27FC236}">
                <a16:creationId xmlns:a16="http://schemas.microsoft.com/office/drawing/2014/main" id="{B88C8D64-E684-DB40-8030-80E6855DBAC4}"/>
              </a:ext>
            </a:extLst>
          </p:cNvPr>
          <p:cNvSpPr>
            <a:spLocks noGrp="1"/>
          </p:cNvSpPr>
          <p:nvPr>
            <p:ph type="sldNum" sz="quarter" idx="12"/>
          </p:nvPr>
        </p:nvSpPr>
        <p:spPr/>
        <p:txBody>
          <a:bodyPr/>
          <a:lstStyle/>
          <a:p>
            <a:fld id="{61E25E67-CBB9-434B-BBF7-0A5E970272B8}" type="slidenum">
              <a:rPr lang="en-US" smtClean="0"/>
              <a:t>1</a:t>
            </a:fld>
            <a:endParaRPr lang="en-US" dirty="0"/>
          </a:p>
        </p:txBody>
      </p:sp>
      <p:pic>
        <p:nvPicPr>
          <p:cNvPr id="6" name="Attēls 5">
            <a:extLst>
              <a:ext uri="{FF2B5EF4-FFF2-40B4-BE49-F238E27FC236}">
                <a16:creationId xmlns:a16="http://schemas.microsoft.com/office/drawing/2014/main" id="{B6759B68-A244-E7AA-5BAA-B98180D7E04B}"/>
              </a:ext>
            </a:extLst>
          </p:cNvPr>
          <p:cNvPicPr>
            <a:picLocks noChangeAspect="1"/>
          </p:cNvPicPr>
          <p:nvPr/>
        </p:nvPicPr>
        <p:blipFill>
          <a:blip r:embed="rId3"/>
          <a:stretch>
            <a:fillRect/>
          </a:stretch>
        </p:blipFill>
        <p:spPr>
          <a:xfrm>
            <a:off x="137638" y="687053"/>
            <a:ext cx="1517737" cy="1523881"/>
          </a:xfrm>
          <a:prstGeom prst="rect">
            <a:avLst/>
          </a:prstGeom>
        </p:spPr>
      </p:pic>
      <p:pic>
        <p:nvPicPr>
          <p:cNvPr id="8" name="Attēls 7">
            <a:extLst>
              <a:ext uri="{FF2B5EF4-FFF2-40B4-BE49-F238E27FC236}">
                <a16:creationId xmlns:a16="http://schemas.microsoft.com/office/drawing/2014/main" id="{D6C4B2E9-946F-6EDE-8614-2C56826A453F}"/>
              </a:ext>
            </a:extLst>
          </p:cNvPr>
          <p:cNvPicPr>
            <a:picLocks noChangeAspect="1"/>
          </p:cNvPicPr>
          <p:nvPr/>
        </p:nvPicPr>
        <p:blipFill>
          <a:blip r:embed="rId4"/>
          <a:stretch>
            <a:fillRect/>
          </a:stretch>
        </p:blipFill>
        <p:spPr>
          <a:xfrm>
            <a:off x="1861830" y="1627242"/>
            <a:ext cx="2971800" cy="581025"/>
          </a:xfrm>
          <a:prstGeom prst="rect">
            <a:avLst/>
          </a:prstGeom>
        </p:spPr>
      </p:pic>
      <p:pic>
        <p:nvPicPr>
          <p:cNvPr id="10" name="Attēls 9">
            <a:extLst>
              <a:ext uri="{FF2B5EF4-FFF2-40B4-BE49-F238E27FC236}">
                <a16:creationId xmlns:a16="http://schemas.microsoft.com/office/drawing/2014/main" id="{FBA43AAD-73A9-5ADB-9745-224A4F7978F4}"/>
              </a:ext>
            </a:extLst>
          </p:cNvPr>
          <p:cNvPicPr>
            <a:picLocks noChangeAspect="1"/>
          </p:cNvPicPr>
          <p:nvPr/>
        </p:nvPicPr>
        <p:blipFill>
          <a:blip r:embed="rId5"/>
          <a:stretch>
            <a:fillRect/>
          </a:stretch>
        </p:blipFill>
        <p:spPr>
          <a:xfrm>
            <a:off x="5040085" y="124704"/>
            <a:ext cx="3680450" cy="2210934"/>
          </a:xfrm>
          <a:prstGeom prst="rect">
            <a:avLst/>
          </a:prstGeom>
        </p:spPr>
      </p:pic>
      <p:pic>
        <p:nvPicPr>
          <p:cNvPr id="1028" name="Picture 4" descr="App Store logo and symbol, meaning, history, PNG">
            <a:hlinkClick r:id="rId6"/>
            <a:extLst>
              <a:ext uri="{FF2B5EF4-FFF2-40B4-BE49-F238E27FC236}">
                <a16:creationId xmlns:a16="http://schemas.microsoft.com/office/drawing/2014/main" id="{1AB1FC85-BA97-CB53-E900-D3CABDC4F5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417" y="3503256"/>
            <a:ext cx="1692053" cy="5848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t it on Google Play Badge - PNG and Vector - Logo Download">
            <a:hlinkClick r:id="rId8"/>
            <a:extLst>
              <a:ext uri="{FF2B5EF4-FFF2-40B4-BE49-F238E27FC236}">
                <a16:creationId xmlns:a16="http://schemas.microsoft.com/office/drawing/2014/main" id="{262E5C0C-FFA1-7FCE-4FCE-2B89E9C183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335" y="4141274"/>
            <a:ext cx="1659135" cy="49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6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0258696-5D29-0378-845A-7A1E4BD87D98}"/>
              </a:ext>
            </a:extLst>
          </p:cNvPr>
          <p:cNvSpPr>
            <a:spLocks noGrp="1"/>
          </p:cNvSpPr>
          <p:nvPr>
            <p:ph type="title"/>
          </p:nvPr>
        </p:nvSpPr>
        <p:spPr>
          <a:xfrm>
            <a:off x="287339" y="231774"/>
            <a:ext cx="7524750" cy="480495"/>
          </a:xfrm>
        </p:spPr>
        <p:txBody>
          <a:bodyPr anchor="t">
            <a:normAutofit/>
          </a:bodyPr>
          <a:lstStyle/>
          <a:p>
            <a:r>
              <a:rPr lang="lv-LV" dirty="0"/>
              <a:t>No 2023.gada aprīļa ir pieejama otrā versija – BIS </a:t>
            </a:r>
            <a:r>
              <a:rPr lang="lv-LV" dirty="0" err="1"/>
              <a:t>mobile</a:t>
            </a:r>
            <a:r>
              <a:rPr lang="lv-LV" dirty="0"/>
              <a:t> v.2.0</a:t>
            </a:r>
          </a:p>
        </p:txBody>
      </p:sp>
      <p:pic>
        <p:nvPicPr>
          <p:cNvPr id="10" name="Satura vietturis 9">
            <a:extLst>
              <a:ext uri="{FF2B5EF4-FFF2-40B4-BE49-F238E27FC236}">
                <a16:creationId xmlns:a16="http://schemas.microsoft.com/office/drawing/2014/main" id="{180941C7-6D7D-CBEE-7F9A-2C02D2F765D7}"/>
              </a:ext>
            </a:extLst>
          </p:cNvPr>
          <p:cNvPicPr>
            <a:picLocks noGrp="1" noChangeAspect="1"/>
          </p:cNvPicPr>
          <p:nvPr>
            <p:ph idx="1"/>
          </p:nvPr>
        </p:nvPicPr>
        <p:blipFill>
          <a:blip r:embed="rId3"/>
          <a:stretch>
            <a:fillRect/>
          </a:stretch>
        </p:blipFill>
        <p:spPr>
          <a:xfrm>
            <a:off x="1486201" y="1016832"/>
            <a:ext cx="6171597" cy="3240088"/>
          </a:xfrm>
          <a:noFill/>
        </p:spPr>
      </p:pic>
      <p:sp>
        <p:nvSpPr>
          <p:cNvPr id="5" name="Slaida numura vietturis 4">
            <a:extLst>
              <a:ext uri="{FF2B5EF4-FFF2-40B4-BE49-F238E27FC236}">
                <a16:creationId xmlns:a16="http://schemas.microsoft.com/office/drawing/2014/main" id="{B88C8D64-E684-DB40-8030-80E6855DBAC4}"/>
              </a:ext>
            </a:extLst>
          </p:cNvPr>
          <p:cNvSpPr>
            <a:spLocks noGrp="1"/>
          </p:cNvSpPr>
          <p:nvPr>
            <p:ph type="sldNum" sz="quarter" idx="12"/>
          </p:nvPr>
        </p:nvSpPr>
        <p:spPr>
          <a:xfrm>
            <a:off x="8532687" y="4889414"/>
            <a:ext cx="316567" cy="129382"/>
          </a:xfrm>
        </p:spPr>
        <p:txBody>
          <a:bodyPr anchor="ctr">
            <a:normAutofit/>
          </a:bodyPr>
          <a:lstStyle/>
          <a:p>
            <a:pPr>
              <a:spcAft>
                <a:spcPts val="600"/>
              </a:spcAft>
            </a:pPr>
            <a:fld id="{61E25E67-CBB9-434B-BBF7-0A5E970272B8}" type="slidenum">
              <a:rPr lang="en-US" smtClean="0"/>
              <a:pPr>
                <a:spcAft>
                  <a:spcPts val="600"/>
                </a:spcAft>
              </a:pPr>
              <a:t>2</a:t>
            </a:fld>
            <a:endParaRPr lang="en-US"/>
          </a:p>
        </p:txBody>
      </p:sp>
    </p:spTree>
    <p:extLst>
      <p:ext uri="{BB962C8B-B14F-4D97-AF65-F5344CB8AC3E}">
        <p14:creationId xmlns:p14="http://schemas.microsoft.com/office/powerpoint/2010/main" val="47351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2DEF63B-4F34-5132-7695-7F14EF22CE7D}"/>
              </a:ext>
            </a:extLst>
          </p:cNvPr>
          <p:cNvSpPr>
            <a:spLocks noGrp="1"/>
          </p:cNvSpPr>
          <p:nvPr>
            <p:ph type="title"/>
          </p:nvPr>
        </p:nvSpPr>
        <p:spPr>
          <a:xfrm>
            <a:off x="258309" y="303710"/>
            <a:ext cx="8569325" cy="451942"/>
          </a:xfrm>
        </p:spPr>
        <p:txBody>
          <a:bodyPr/>
          <a:lstStyle/>
          <a:p>
            <a:r>
              <a:rPr lang="lv-LV" dirty="0"/>
              <a:t> Kā pieslēgties mobilajai aplikācijai?</a:t>
            </a:r>
          </a:p>
        </p:txBody>
      </p:sp>
      <p:sp>
        <p:nvSpPr>
          <p:cNvPr id="4" name="Slaida numura vietturis 3">
            <a:extLst>
              <a:ext uri="{FF2B5EF4-FFF2-40B4-BE49-F238E27FC236}">
                <a16:creationId xmlns:a16="http://schemas.microsoft.com/office/drawing/2014/main" id="{A3B1706E-FADA-C533-B133-42F89CAE6039}"/>
              </a:ext>
            </a:extLst>
          </p:cNvPr>
          <p:cNvSpPr>
            <a:spLocks noGrp="1"/>
          </p:cNvSpPr>
          <p:nvPr>
            <p:ph type="sldNum" sz="quarter" idx="12"/>
          </p:nvPr>
        </p:nvSpPr>
        <p:spPr/>
        <p:txBody>
          <a:bodyPr/>
          <a:lstStyle/>
          <a:p>
            <a:fld id="{61E25E67-CBB9-434B-BBF7-0A5E970272B8}" type="slidenum">
              <a:rPr lang="en-US" smtClean="0"/>
              <a:t>3</a:t>
            </a:fld>
            <a:endParaRPr lang="en-US" dirty="0"/>
          </a:p>
        </p:txBody>
      </p:sp>
      <p:sp>
        <p:nvSpPr>
          <p:cNvPr id="5" name="Teksta vietturis 4">
            <a:extLst>
              <a:ext uri="{FF2B5EF4-FFF2-40B4-BE49-F238E27FC236}">
                <a16:creationId xmlns:a16="http://schemas.microsoft.com/office/drawing/2014/main" id="{6B06C64C-16F3-554E-4814-A37571798115}"/>
              </a:ext>
            </a:extLst>
          </p:cNvPr>
          <p:cNvSpPr>
            <a:spLocks noGrp="1"/>
          </p:cNvSpPr>
          <p:nvPr>
            <p:ph type="body" sz="quarter" idx="14"/>
          </p:nvPr>
        </p:nvSpPr>
        <p:spPr>
          <a:xfrm>
            <a:off x="287338" y="834259"/>
            <a:ext cx="1991253" cy="3802743"/>
          </a:xfrm>
        </p:spPr>
        <p:txBody>
          <a:bodyPr/>
          <a:lstStyle/>
          <a:p>
            <a:r>
              <a:rPr lang="lv-LV" dirty="0"/>
              <a:t>Autorizēšanās sākums </a:t>
            </a:r>
          </a:p>
        </p:txBody>
      </p:sp>
      <p:sp>
        <p:nvSpPr>
          <p:cNvPr id="6" name="Teksta vietturis 5">
            <a:extLst>
              <a:ext uri="{FF2B5EF4-FFF2-40B4-BE49-F238E27FC236}">
                <a16:creationId xmlns:a16="http://schemas.microsoft.com/office/drawing/2014/main" id="{09F3AE6E-3E7D-57A3-CDE6-82D232BE2FFD}"/>
              </a:ext>
            </a:extLst>
          </p:cNvPr>
          <p:cNvSpPr>
            <a:spLocks noGrp="1"/>
          </p:cNvSpPr>
          <p:nvPr>
            <p:ph type="body" sz="quarter" idx="15"/>
          </p:nvPr>
        </p:nvSpPr>
        <p:spPr>
          <a:xfrm>
            <a:off x="2476500" y="834259"/>
            <a:ext cx="1991253" cy="3802743"/>
          </a:xfrm>
        </p:spPr>
        <p:txBody>
          <a:bodyPr/>
          <a:lstStyle/>
          <a:p>
            <a:r>
              <a:rPr lang="lv-LV" dirty="0"/>
              <a:t>Autorizēšanās kā ārvalstnieks</a:t>
            </a:r>
          </a:p>
        </p:txBody>
      </p:sp>
      <p:sp>
        <p:nvSpPr>
          <p:cNvPr id="7" name="Teksta vietturis 6">
            <a:extLst>
              <a:ext uri="{FF2B5EF4-FFF2-40B4-BE49-F238E27FC236}">
                <a16:creationId xmlns:a16="http://schemas.microsoft.com/office/drawing/2014/main" id="{007F62A1-1743-C616-E782-78C12E3E4894}"/>
              </a:ext>
            </a:extLst>
          </p:cNvPr>
          <p:cNvSpPr>
            <a:spLocks noGrp="1"/>
          </p:cNvSpPr>
          <p:nvPr>
            <p:ph type="body" sz="quarter" idx="16"/>
          </p:nvPr>
        </p:nvSpPr>
        <p:spPr>
          <a:xfrm>
            <a:off x="4665662" y="834259"/>
            <a:ext cx="1991253" cy="3802743"/>
          </a:xfrm>
        </p:spPr>
        <p:txBody>
          <a:bodyPr/>
          <a:lstStyle/>
          <a:p>
            <a:r>
              <a:rPr lang="lv-LV" dirty="0"/>
              <a:t>Autorizēšanās ar Latvija.lv</a:t>
            </a:r>
          </a:p>
          <a:p>
            <a:endParaRPr lang="lv-LV" dirty="0"/>
          </a:p>
        </p:txBody>
      </p:sp>
      <p:sp>
        <p:nvSpPr>
          <p:cNvPr id="8" name="Teksta vietturis 7">
            <a:extLst>
              <a:ext uri="{FF2B5EF4-FFF2-40B4-BE49-F238E27FC236}">
                <a16:creationId xmlns:a16="http://schemas.microsoft.com/office/drawing/2014/main" id="{90CDF30D-4533-3089-608F-BEA6CC76F3FC}"/>
              </a:ext>
            </a:extLst>
          </p:cNvPr>
          <p:cNvSpPr>
            <a:spLocks noGrp="1"/>
          </p:cNvSpPr>
          <p:nvPr>
            <p:ph type="body" sz="quarter" idx="17"/>
          </p:nvPr>
        </p:nvSpPr>
        <p:spPr>
          <a:xfrm>
            <a:off x="6858001" y="834259"/>
            <a:ext cx="1991253" cy="3802743"/>
          </a:xfrm>
        </p:spPr>
        <p:txBody>
          <a:bodyPr/>
          <a:lstStyle/>
          <a:p>
            <a:r>
              <a:rPr lang="lv-LV" dirty="0"/>
              <a:t>Lietošanas noteikumi</a:t>
            </a:r>
          </a:p>
          <a:p>
            <a:endParaRPr lang="lv-LV" dirty="0"/>
          </a:p>
        </p:txBody>
      </p:sp>
      <p:pic>
        <p:nvPicPr>
          <p:cNvPr id="9" name="Attēls 8">
            <a:extLst>
              <a:ext uri="{FF2B5EF4-FFF2-40B4-BE49-F238E27FC236}">
                <a16:creationId xmlns:a16="http://schemas.microsoft.com/office/drawing/2014/main" id="{6766AD22-EADD-6FC1-439C-F683607C9F80}"/>
              </a:ext>
            </a:extLst>
          </p:cNvPr>
          <p:cNvPicPr>
            <a:picLocks noChangeAspect="1"/>
          </p:cNvPicPr>
          <p:nvPr/>
        </p:nvPicPr>
        <p:blipFill>
          <a:blip r:embed="rId3"/>
          <a:stretch>
            <a:fillRect/>
          </a:stretch>
        </p:blipFill>
        <p:spPr>
          <a:xfrm>
            <a:off x="2469091" y="1037048"/>
            <a:ext cx="1801300" cy="3802743"/>
          </a:xfrm>
          <a:prstGeom prst="rect">
            <a:avLst/>
          </a:prstGeom>
          <a:ln>
            <a:noFill/>
          </a:ln>
          <a:effectLst>
            <a:outerShdw blurRad="190500" algn="tl" rotWithShape="0">
              <a:srgbClr val="000000">
                <a:alpha val="70000"/>
              </a:srgbClr>
            </a:outerShdw>
          </a:effectLst>
        </p:spPr>
      </p:pic>
      <p:pic>
        <p:nvPicPr>
          <p:cNvPr id="11" name="Attēls 10">
            <a:extLst>
              <a:ext uri="{FF2B5EF4-FFF2-40B4-BE49-F238E27FC236}">
                <a16:creationId xmlns:a16="http://schemas.microsoft.com/office/drawing/2014/main" id="{9DC99F2B-85F6-DC51-80DB-0960E19AC742}"/>
              </a:ext>
            </a:extLst>
          </p:cNvPr>
          <p:cNvPicPr>
            <a:picLocks noChangeAspect="1"/>
          </p:cNvPicPr>
          <p:nvPr/>
        </p:nvPicPr>
        <p:blipFill>
          <a:blip r:embed="rId4"/>
          <a:stretch>
            <a:fillRect/>
          </a:stretch>
        </p:blipFill>
        <p:spPr>
          <a:xfrm>
            <a:off x="309114" y="1008063"/>
            <a:ext cx="1815029" cy="3831728"/>
          </a:xfrm>
          <a:prstGeom prst="rect">
            <a:avLst/>
          </a:prstGeom>
          <a:ln>
            <a:noFill/>
          </a:ln>
          <a:effectLst>
            <a:outerShdw blurRad="190500" algn="tl" rotWithShape="0">
              <a:srgbClr val="000000">
                <a:alpha val="70000"/>
              </a:srgbClr>
            </a:outerShdw>
          </a:effectLst>
        </p:spPr>
      </p:pic>
      <p:pic>
        <p:nvPicPr>
          <p:cNvPr id="13" name="Attēls 12">
            <a:extLst>
              <a:ext uri="{FF2B5EF4-FFF2-40B4-BE49-F238E27FC236}">
                <a16:creationId xmlns:a16="http://schemas.microsoft.com/office/drawing/2014/main" id="{A8FA8F96-D1D6-5784-EF0A-D028572D9210}"/>
              </a:ext>
            </a:extLst>
          </p:cNvPr>
          <p:cNvPicPr>
            <a:picLocks noChangeAspect="1"/>
          </p:cNvPicPr>
          <p:nvPr/>
        </p:nvPicPr>
        <p:blipFill>
          <a:blip r:embed="rId5"/>
          <a:stretch>
            <a:fillRect/>
          </a:stretch>
        </p:blipFill>
        <p:spPr>
          <a:xfrm>
            <a:off x="4658254" y="1037048"/>
            <a:ext cx="1756194" cy="3802747"/>
          </a:xfrm>
          <a:prstGeom prst="rect">
            <a:avLst/>
          </a:prstGeom>
          <a:ln>
            <a:noFill/>
          </a:ln>
          <a:effectLst>
            <a:outerShdw blurRad="190500" algn="tl" rotWithShape="0">
              <a:srgbClr val="000000">
                <a:alpha val="70000"/>
              </a:srgbClr>
            </a:outerShdw>
          </a:effectLst>
        </p:spPr>
      </p:pic>
      <p:pic>
        <p:nvPicPr>
          <p:cNvPr id="15" name="Attēls 14" descr="Attēls, kurā ir teksts&#10;&#10;Apraksts ģenerēts automātiski">
            <a:extLst>
              <a:ext uri="{FF2B5EF4-FFF2-40B4-BE49-F238E27FC236}">
                <a16:creationId xmlns:a16="http://schemas.microsoft.com/office/drawing/2014/main" id="{36EB64DE-B284-EA99-A88C-04DC628C97E5}"/>
              </a:ext>
            </a:extLst>
          </p:cNvPr>
          <p:cNvPicPr>
            <a:picLocks noChangeAspect="1"/>
          </p:cNvPicPr>
          <p:nvPr/>
        </p:nvPicPr>
        <p:blipFill>
          <a:blip r:embed="rId6"/>
          <a:stretch>
            <a:fillRect/>
          </a:stretch>
        </p:blipFill>
        <p:spPr>
          <a:xfrm>
            <a:off x="6850592" y="1008063"/>
            <a:ext cx="1756193" cy="3802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3631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2DEF63B-4F34-5132-7695-7F14EF22CE7D}"/>
              </a:ext>
            </a:extLst>
          </p:cNvPr>
          <p:cNvSpPr>
            <a:spLocks noGrp="1"/>
          </p:cNvSpPr>
          <p:nvPr>
            <p:ph type="title"/>
          </p:nvPr>
        </p:nvSpPr>
        <p:spPr>
          <a:xfrm>
            <a:off x="287338" y="231774"/>
            <a:ext cx="8569325" cy="350073"/>
          </a:xfrm>
        </p:spPr>
        <p:txBody>
          <a:bodyPr/>
          <a:lstStyle/>
          <a:p>
            <a:r>
              <a:rPr lang="lv-LV" dirty="0"/>
              <a:t>Profila izvēlne un konfigurācija</a:t>
            </a:r>
          </a:p>
        </p:txBody>
      </p:sp>
      <p:sp>
        <p:nvSpPr>
          <p:cNvPr id="4" name="Slaida numura vietturis 3">
            <a:extLst>
              <a:ext uri="{FF2B5EF4-FFF2-40B4-BE49-F238E27FC236}">
                <a16:creationId xmlns:a16="http://schemas.microsoft.com/office/drawing/2014/main" id="{A3B1706E-FADA-C533-B133-42F89CAE6039}"/>
              </a:ext>
            </a:extLst>
          </p:cNvPr>
          <p:cNvSpPr>
            <a:spLocks noGrp="1"/>
          </p:cNvSpPr>
          <p:nvPr>
            <p:ph type="sldNum" sz="quarter" idx="12"/>
          </p:nvPr>
        </p:nvSpPr>
        <p:spPr/>
        <p:txBody>
          <a:bodyPr/>
          <a:lstStyle/>
          <a:p>
            <a:fld id="{61E25E67-CBB9-434B-BBF7-0A5E970272B8}" type="slidenum">
              <a:rPr lang="en-US" smtClean="0"/>
              <a:t>4</a:t>
            </a:fld>
            <a:endParaRPr lang="en-US" dirty="0"/>
          </a:p>
        </p:txBody>
      </p:sp>
      <p:sp>
        <p:nvSpPr>
          <p:cNvPr id="5" name="Teksta vietturis 4">
            <a:extLst>
              <a:ext uri="{FF2B5EF4-FFF2-40B4-BE49-F238E27FC236}">
                <a16:creationId xmlns:a16="http://schemas.microsoft.com/office/drawing/2014/main" id="{6B06C64C-16F3-554E-4814-A37571798115}"/>
              </a:ext>
            </a:extLst>
          </p:cNvPr>
          <p:cNvSpPr>
            <a:spLocks noGrp="1"/>
          </p:cNvSpPr>
          <p:nvPr>
            <p:ph type="body" sz="quarter" idx="14"/>
          </p:nvPr>
        </p:nvSpPr>
        <p:spPr>
          <a:xfrm>
            <a:off x="287338" y="834259"/>
            <a:ext cx="1991253" cy="3802743"/>
          </a:xfrm>
        </p:spPr>
        <p:txBody>
          <a:bodyPr/>
          <a:lstStyle/>
          <a:p>
            <a:r>
              <a:rPr lang="lv-LV" dirty="0"/>
              <a:t>Ja ir viens profils </a:t>
            </a:r>
          </a:p>
          <a:p>
            <a:endParaRPr lang="lv-LV" dirty="0"/>
          </a:p>
        </p:txBody>
      </p:sp>
      <p:sp>
        <p:nvSpPr>
          <p:cNvPr id="6" name="Teksta vietturis 5">
            <a:extLst>
              <a:ext uri="{FF2B5EF4-FFF2-40B4-BE49-F238E27FC236}">
                <a16:creationId xmlns:a16="http://schemas.microsoft.com/office/drawing/2014/main" id="{09F3AE6E-3E7D-57A3-CDE6-82D232BE2FFD}"/>
              </a:ext>
            </a:extLst>
          </p:cNvPr>
          <p:cNvSpPr>
            <a:spLocks noGrp="1"/>
          </p:cNvSpPr>
          <p:nvPr>
            <p:ph type="body" sz="quarter" idx="15"/>
          </p:nvPr>
        </p:nvSpPr>
        <p:spPr>
          <a:xfrm>
            <a:off x="2476500" y="834259"/>
            <a:ext cx="1991253" cy="3802743"/>
          </a:xfrm>
        </p:spPr>
        <p:txBody>
          <a:bodyPr/>
          <a:lstStyle/>
          <a:p>
            <a:r>
              <a:rPr lang="lv-LV" dirty="0"/>
              <a:t>Ja vairāki profili</a:t>
            </a:r>
          </a:p>
          <a:p>
            <a:endParaRPr lang="lv-LV" dirty="0"/>
          </a:p>
          <a:p>
            <a:endParaRPr lang="lv-LV" dirty="0"/>
          </a:p>
          <a:p>
            <a:endParaRPr lang="lv-LV" dirty="0"/>
          </a:p>
        </p:txBody>
      </p:sp>
      <p:sp>
        <p:nvSpPr>
          <p:cNvPr id="7" name="Teksta vietturis 6">
            <a:extLst>
              <a:ext uri="{FF2B5EF4-FFF2-40B4-BE49-F238E27FC236}">
                <a16:creationId xmlns:a16="http://schemas.microsoft.com/office/drawing/2014/main" id="{007F62A1-1743-C616-E782-78C12E3E4894}"/>
              </a:ext>
            </a:extLst>
          </p:cNvPr>
          <p:cNvSpPr>
            <a:spLocks noGrp="1"/>
          </p:cNvSpPr>
          <p:nvPr>
            <p:ph type="body" sz="quarter" idx="16"/>
          </p:nvPr>
        </p:nvSpPr>
        <p:spPr>
          <a:xfrm>
            <a:off x="4665662" y="676405"/>
            <a:ext cx="2038840" cy="3960597"/>
          </a:xfrm>
        </p:spPr>
        <p:txBody>
          <a:bodyPr/>
          <a:lstStyle/>
          <a:p>
            <a:r>
              <a:rPr lang="lv-LV" dirty="0"/>
              <a:t>Pakalpojumi, kas jau pieejami – Paziņojumi un Konfigurācija  </a:t>
            </a:r>
          </a:p>
          <a:p>
            <a:endParaRPr lang="lv-LV" dirty="0"/>
          </a:p>
        </p:txBody>
      </p:sp>
      <p:sp>
        <p:nvSpPr>
          <p:cNvPr id="8" name="Teksta vietturis 7">
            <a:extLst>
              <a:ext uri="{FF2B5EF4-FFF2-40B4-BE49-F238E27FC236}">
                <a16:creationId xmlns:a16="http://schemas.microsoft.com/office/drawing/2014/main" id="{90CDF30D-4533-3089-608F-BEA6CC76F3FC}"/>
              </a:ext>
            </a:extLst>
          </p:cNvPr>
          <p:cNvSpPr>
            <a:spLocks noGrp="1"/>
          </p:cNvSpPr>
          <p:nvPr>
            <p:ph type="body" sz="quarter" idx="17"/>
          </p:nvPr>
        </p:nvSpPr>
        <p:spPr>
          <a:xfrm>
            <a:off x="6858001" y="834259"/>
            <a:ext cx="1991253" cy="3802743"/>
          </a:xfrm>
        </p:spPr>
        <p:txBody>
          <a:bodyPr/>
          <a:lstStyle/>
          <a:p>
            <a:r>
              <a:rPr lang="lv-LV" dirty="0"/>
              <a:t>Iespējams uzlikt angļu valodu</a:t>
            </a:r>
          </a:p>
          <a:p>
            <a:endParaRPr lang="lv-LV" dirty="0"/>
          </a:p>
          <a:p>
            <a:endParaRPr lang="lv-LV" dirty="0"/>
          </a:p>
        </p:txBody>
      </p:sp>
      <p:pic>
        <p:nvPicPr>
          <p:cNvPr id="10" name="Attēls 9">
            <a:extLst>
              <a:ext uri="{FF2B5EF4-FFF2-40B4-BE49-F238E27FC236}">
                <a16:creationId xmlns:a16="http://schemas.microsoft.com/office/drawing/2014/main" id="{B5A9B5F8-73BD-F107-5814-B9AE660531A3}"/>
              </a:ext>
            </a:extLst>
          </p:cNvPr>
          <p:cNvPicPr>
            <a:picLocks noChangeAspect="1"/>
          </p:cNvPicPr>
          <p:nvPr/>
        </p:nvPicPr>
        <p:blipFill>
          <a:blip r:embed="rId3"/>
          <a:stretch>
            <a:fillRect/>
          </a:stretch>
        </p:blipFill>
        <p:spPr>
          <a:xfrm>
            <a:off x="287338" y="1082475"/>
            <a:ext cx="1696441" cy="3673362"/>
          </a:xfrm>
          <a:prstGeom prst="rect">
            <a:avLst/>
          </a:prstGeom>
          <a:ln>
            <a:noFill/>
          </a:ln>
          <a:effectLst>
            <a:outerShdw blurRad="190500" algn="tl" rotWithShape="0">
              <a:srgbClr val="000000">
                <a:alpha val="70000"/>
              </a:srgbClr>
            </a:outerShdw>
          </a:effectLst>
        </p:spPr>
      </p:pic>
      <p:pic>
        <p:nvPicPr>
          <p:cNvPr id="14" name="Attēls 13">
            <a:extLst>
              <a:ext uri="{FF2B5EF4-FFF2-40B4-BE49-F238E27FC236}">
                <a16:creationId xmlns:a16="http://schemas.microsoft.com/office/drawing/2014/main" id="{0E451AEC-5810-A49D-AD57-7F5623962221}"/>
              </a:ext>
            </a:extLst>
          </p:cNvPr>
          <p:cNvPicPr>
            <a:picLocks noChangeAspect="1"/>
          </p:cNvPicPr>
          <p:nvPr/>
        </p:nvPicPr>
        <p:blipFill>
          <a:blip r:embed="rId4"/>
          <a:stretch>
            <a:fillRect/>
          </a:stretch>
        </p:blipFill>
        <p:spPr>
          <a:xfrm>
            <a:off x="4709236" y="1082476"/>
            <a:ext cx="1696442" cy="3673362"/>
          </a:xfrm>
          <a:prstGeom prst="rect">
            <a:avLst/>
          </a:prstGeom>
          <a:ln>
            <a:noFill/>
          </a:ln>
          <a:effectLst>
            <a:outerShdw blurRad="190500" algn="tl" rotWithShape="0">
              <a:srgbClr val="000000">
                <a:alpha val="70000"/>
              </a:srgbClr>
            </a:outerShdw>
          </a:effectLst>
        </p:spPr>
      </p:pic>
      <p:pic>
        <p:nvPicPr>
          <p:cNvPr id="17" name="Attēls 16">
            <a:extLst>
              <a:ext uri="{FF2B5EF4-FFF2-40B4-BE49-F238E27FC236}">
                <a16:creationId xmlns:a16="http://schemas.microsoft.com/office/drawing/2014/main" id="{635D6A1E-3157-C8AA-90D1-D0AEA9638F76}"/>
              </a:ext>
            </a:extLst>
          </p:cNvPr>
          <p:cNvPicPr>
            <a:picLocks noChangeAspect="1"/>
          </p:cNvPicPr>
          <p:nvPr/>
        </p:nvPicPr>
        <p:blipFill>
          <a:blip r:embed="rId5"/>
          <a:stretch>
            <a:fillRect/>
          </a:stretch>
        </p:blipFill>
        <p:spPr>
          <a:xfrm>
            <a:off x="2476500" y="1082475"/>
            <a:ext cx="1740014" cy="3673362"/>
          </a:xfrm>
          <a:prstGeom prst="rect">
            <a:avLst/>
          </a:prstGeom>
          <a:ln>
            <a:noFill/>
          </a:ln>
          <a:effectLst>
            <a:outerShdw blurRad="190500" algn="tl" rotWithShape="0">
              <a:srgbClr val="000000">
                <a:alpha val="70000"/>
              </a:srgbClr>
            </a:outerShdw>
          </a:effectLst>
        </p:spPr>
      </p:pic>
      <p:pic>
        <p:nvPicPr>
          <p:cNvPr id="20" name="Attēls 19" descr="Attēls, kurā ir teksts&#10;&#10;Apraksts ģenerēts automātiski">
            <a:extLst>
              <a:ext uri="{FF2B5EF4-FFF2-40B4-BE49-F238E27FC236}">
                <a16:creationId xmlns:a16="http://schemas.microsoft.com/office/drawing/2014/main" id="{E9CD16D0-66CC-324C-6C82-B0567F4400EA}"/>
              </a:ext>
            </a:extLst>
          </p:cNvPr>
          <p:cNvPicPr>
            <a:picLocks noChangeAspect="1"/>
          </p:cNvPicPr>
          <p:nvPr/>
        </p:nvPicPr>
        <p:blipFill>
          <a:blip r:embed="rId6"/>
          <a:stretch>
            <a:fillRect/>
          </a:stretch>
        </p:blipFill>
        <p:spPr>
          <a:xfrm>
            <a:off x="6934778" y="1108984"/>
            <a:ext cx="1684200" cy="36468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462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2DEF63B-4F34-5132-7695-7F14EF22CE7D}"/>
              </a:ext>
            </a:extLst>
          </p:cNvPr>
          <p:cNvSpPr>
            <a:spLocks noGrp="1"/>
          </p:cNvSpPr>
          <p:nvPr>
            <p:ph type="title"/>
          </p:nvPr>
        </p:nvSpPr>
        <p:spPr>
          <a:xfrm>
            <a:off x="287338" y="231774"/>
            <a:ext cx="8569325" cy="350073"/>
          </a:xfrm>
        </p:spPr>
        <p:txBody>
          <a:bodyPr/>
          <a:lstStyle/>
          <a:p>
            <a:r>
              <a:rPr lang="lv-LV" dirty="0"/>
              <a:t>Paziņojumu konfigurācija</a:t>
            </a:r>
          </a:p>
        </p:txBody>
      </p:sp>
      <p:sp>
        <p:nvSpPr>
          <p:cNvPr id="4" name="Slaida numura vietturis 3">
            <a:extLst>
              <a:ext uri="{FF2B5EF4-FFF2-40B4-BE49-F238E27FC236}">
                <a16:creationId xmlns:a16="http://schemas.microsoft.com/office/drawing/2014/main" id="{A3B1706E-FADA-C533-B133-42F89CAE6039}"/>
              </a:ext>
            </a:extLst>
          </p:cNvPr>
          <p:cNvSpPr>
            <a:spLocks noGrp="1"/>
          </p:cNvSpPr>
          <p:nvPr>
            <p:ph type="sldNum" sz="quarter" idx="12"/>
          </p:nvPr>
        </p:nvSpPr>
        <p:spPr/>
        <p:txBody>
          <a:bodyPr/>
          <a:lstStyle/>
          <a:p>
            <a:fld id="{61E25E67-CBB9-434B-BBF7-0A5E970272B8}" type="slidenum">
              <a:rPr lang="en-US" smtClean="0"/>
              <a:t>5</a:t>
            </a:fld>
            <a:endParaRPr lang="en-US" dirty="0"/>
          </a:p>
        </p:txBody>
      </p:sp>
      <p:sp>
        <p:nvSpPr>
          <p:cNvPr id="5" name="Teksta vietturis 4">
            <a:extLst>
              <a:ext uri="{FF2B5EF4-FFF2-40B4-BE49-F238E27FC236}">
                <a16:creationId xmlns:a16="http://schemas.microsoft.com/office/drawing/2014/main" id="{6B06C64C-16F3-554E-4814-A37571798115}"/>
              </a:ext>
            </a:extLst>
          </p:cNvPr>
          <p:cNvSpPr>
            <a:spLocks noGrp="1"/>
          </p:cNvSpPr>
          <p:nvPr>
            <p:ph type="body" sz="quarter" idx="14"/>
          </p:nvPr>
        </p:nvSpPr>
        <p:spPr>
          <a:xfrm>
            <a:off x="1514676" y="877177"/>
            <a:ext cx="1991253" cy="3802743"/>
          </a:xfrm>
        </p:spPr>
        <p:txBody>
          <a:bodyPr/>
          <a:lstStyle/>
          <a:p>
            <a:r>
              <a:rPr lang="lv-LV" dirty="0"/>
              <a:t>Paziņojumu veidi sagrupēti</a:t>
            </a:r>
          </a:p>
        </p:txBody>
      </p:sp>
      <p:sp>
        <p:nvSpPr>
          <p:cNvPr id="6" name="Teksta vietturis 5">
            <a:extLst>
              <a:ext uri="{FF2B5EF4-FFF2-40B4-BE49-F238E27FC236}">
                <a16:creationId xmlns:a16="http://schemas.microsoft.com/office/drawing/2014/main" id="{09F3AE6E-3E7D-57A3-CDE6-82D232BE2FFD}"/>
              </a:ext>
            </a:extLst>
          </p:cNvPr>
          <p:cNvSpPr>
            <a:spLocks noGrp="1"/>
          </p:cNvSpPr>
          <p:nvPr>
            <p:ph type="body" sz="quarter" idx="15"/>
          </p:nvPr>
        </p:nvSpPr>
        <p:spPr>
          <a:xfrm>
            <a:off x="5244713" y="869607"/>
            <a:ext cx="2299314" cy="3973704"/>
          </a:xfrm>
        </p:spPr>
        <p:txBody>
          <a:bodyPr/>
          <a:lstStyle/>
          <a:p>
            <a:r>
              <a:rPr lang="lv-LV" dirty="0"/>
              <a:t>Saņemšanas ieslēgšana - izslēgšana</a:t>
            </a:r>
          </a:p>
          <a:p>
            <a:endParaRPr lang="lv-LV" dirty="0"/>
          </a:p>
          <a:p>
            <a:endParaRPr lang="lv-LV" dirty="0"/>
          </a:p>
          <a:p>
            <a:endParaRPr lang="lv-LV" dirty="0"/>
          </a:p>
        </p:txBody>
      </p:sp>
      <p:pic>
        <p:nvPicPr>
          <p:cNvPr id="9" name="Attēls 8">
            <a:extLst>
              <a:ext uri="{FF2B5EF4-FFF2-40B4-BE49-F238E27FC236}">
                <a16:creationId xmlns:a16="http://schemas.microsoft.com/office/drawing/2014/main" id="{79024058-C943-A7DA-E07D-0713AB2BB915}"/>
              </a:ext>
            </a:extLst>
          </p:cNvPr>
          <p:cNvPicPr>
            <a:picLocks noChangeAspect="1"/>
          </p:cNvPicPr>
          <p:nvPr/>
        </p:nvPicPr>
        <p:blipFill>
          <a:blip r:embed="rId3"/>
          <a:stretch>
            <a:fillRect/>
          </a:stretch>
        </p:blipFill>
        <p:spPr>
          <a:xfrm>
            <a:off x="1599973" y="1082475"/>
            <a:ext cx="1736839" cy="3760836"/>
          </a:xfrm>
          <a:prstGeom prst="rect">
            <a:avLst/>
          </a:prstGeom>
          <a:ln>
            <a:noFill/>
          </a:ln>
          <a:effectLst>
            <a:outerShdw blurRad="190500" algn="tl" rotWithShape="0">
              <a:srgbClr val="000000">
                <a:alpha val="70000"/>
              </a:srgbClr>
            </a:outerShdw>
          </a:effectLst>
        </p:spPr>
      </p:pic>
      <p:pic>
        <p:nvPicPr>
          <p:cNvPr id="11" name="Attēls 10">
            <a:extLst>
              <a:ext uri="{FF2B5EF4-FFF2-40B4-BE49-F238E27FC236}">
                <a16:creationId xmlns:a16="http://schemas.microsoft.com/office/drawing/2014/main" id="{2544AA03-7260-4B9D-C08B-722998E7E99F}"/>
              </a:ext>
            </a:extLst>
          </p:cNvPr>
          <p:cNvPicPr>
            <a:picLocks noChangeAspect="1"/>
          </p:cNvPicPr>
          <p:nvPr/>
        </p:nvPicPr>
        <p:blipFill>
          <a:blip r:embed="rId4"/>
          <a:stretch>
            <a:fillRect/>
          </a:stretch>
        </p:blipFill>
        <p:spPr>
          <a:xfrm>
            <a:off x="5499127" y="1082475"/>
            <a:ext cx="1736839" cy="37608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29698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2DEF63B-4F34-5132-7695-7F14EF22CE7D}"/>
              </a:ext>
            </a:extLst>
          </p:cNvPr>
          <p:cNvSpPr>
            <a:spLocks noGrp="1"/>
          </p:cNvSpPr>
          <p:nvPr>
            <p:ph type="title"/>
          </p:nvPr>
        </p:nvSpPr>
        <p:spPr>
          <a:xfrm>
            <a:off x="287338" y="231774"/>
            <a:ext cx="8569325" cy="350073"/>
          </a:xfrm>
        </p:spPr>
        <p:txBody>
          <a:bodyPr/>
          <a:lstStyle/>
          <a:p>
            <a:r>
              <a:rPr lang="lv-LV" dirty="0"/>
              <a:t>BIS </a:t>
            </a:r>
            <a:r>
              <a:rPr lang="lv-LV" dirty="0" err="1"/>
              <a:t>mobile</a:t>
            </a:r>
            <a:r>
              <a:rPr lang="lv-LV" dirty="0"/>
              <a:t> pilnvarojumu un deleģējumu sadaļa</a:t>
            </a:r>
          </a:p>
        </p:txBody>
      </p:sp>
      <p:sp>
        <p:nvSpPr>
          <p:cNvPr id="4" name="Slaida numura vietturis 3">
            <a:extLst>
              <a:ext uri="{FF2B5EF4-FFF2-40B4-BE49-F238E27FC236}">
                <a16:creationId xmlns:a16="http://schemas.microsoft.com/office/drawing/2014/main" id="{A3B1706E-FADA-C533-B133-42F89CAE6039}"/>
              </a:ext>
            </a:extLst>
          </p:cNvPr>
          <p:cNvSpPr>
            <a:spLocks noGrp="1"/>
          </p:cNvSpPr>
          <p:nvPr>
            <p:ph type="sldNum" sz="quarter" idx="12"/>
          </p:nvPr>
        </p:nvSpPr>
        <p:spPr/>
        <p:txBody>
          <a:bodyPr/>
          <a:lstStyle/>
          <a:p>
            <a:fld id="{61E25E67-CBB9-434B-BBF7-0A5E970272B8}" type="slidenum">
              <a:rPr lang="en-US" smtClean="0"/>
              <a:t>6</a:t>
            </a:fld>
            <a:endParaRPr lang="en-US" dirty="0"/>
          </a:p>
        </p:txBody>
      </p:sp>
      <p:sp>
        <p:nvSpPr>
          <p:cNvPr id="5" name="Teksta vietturis 4">
            <a:extLst>
              <a:ext uri="{FF2B5EF4-FFF2-40B4-BE49-F238E27FC236}">
                <a16:creationId xmlns:a16="http://schemas.microsoft.com/office/drawing/2014/main" id="{6B06C64C-16F3-554E-4814-A37571798115}"/>
              </a:ext>
            </a:extLst>
          </p:cNvPr>
          <p:cNvSpPr>
            <a:spLocks noGrp="1"/>
          </p:cNvSpPr>
          <p:nvPr>
            <p:ph type="body" sz="quarter" idx="14"/>
          </p:nvPr>
        </p:nvSpPr>
        <p:spPr>
          <a:xfrm>
            <a:off x="287338" y="834259"/>
            <a:ext cx="1991253" cy="3802743"/>
          </a:xfrm>
        </p:spPr>
        <p:txBody>
          <a:bodyPr/>
          <a:lstStyle/>
          <a:p>
            <a:r>
              <a:rPr lang="lv-LV" dirty="0"/>
              <a:t>Sadaļas izvēlne ‘Pilnvarojumi’</a:t>
            </a:r>
          </a:p>
          <a:p>
            <a:endParaRPr lang="lv-LV" dirty="0"/>
          </a:p>
        </p:txBody>
      </p:sp>
      <p:sp>
        <p:nvSpPr>
          <p:cNvPr id="6" name="Teksta vietturis 5">
            <a:extLst>
              <a:ext uri="{FF2B5EF4-FFF2-40B4-BE49-F238E27FC236}">
                <a16:creationId xmlns:a16="http://schemas.microsoft.com/office/drawing/2014/main" id="{09F3AE6E-3E7D-57A3-CDE6-82D232BE2FFD}"/>
              </a:ext>
            </a:extLst>
          </p:cNvPr>
          <p:cNvSpPr>
            <a:spLocks noGrp="1"/>
          </p:cNvSpPr>
          <p:nvPr>
            <p:ph type="body" sz="quarter" idx="15"/>
          </p:nvPr>
        </p:nvSpPr>
        <p:spPr>
          <a:xfrm>
            <a:off x="2476500" y="834259"/>
            <a:ext cx="1991253" cy="3802743"/>
          </a:xfrm>
        </p:spPr>
        <p:txBody>
          <a:bodyPr/>
          <a:lstStyle/>
          <a:p>
            <a:r>
              <a:rPr lang="lv-LV" dirty="0"/>
              <a:t>Pilnvaras un deleģējumi</a:t>
            </a:r>
          </a:p>
          <a:p>
            <a:endParaRPr lang="lv-LV" dirty="0"/>
          </a:p>
          <a:p>
            <a:endParaRPr lang="lv-LV" dirty="0"/>
          </a:p>
          <a:p>
            <a:endParaRPr lang="lv-LV" dirty="0"/>
          </a:p>
        </p:txBody>
      </p:sp>
      <p:sp>
        <p:nvSpPr>
          <p:cNvPr id="7" name="Teksta vietturis 6">
            <a:extLst>
              <a:ext uri="{FF2B5EF4-FFF2-40B4-BE49-F238E27FC236}">
                <a16:creationId xmlns:a16="http://schemas.microsoft.com/office/drawing/2014/main" id="{007F62A1-1743-C616-E782-78C12E3E4894}"/>
              </a:ext>
            </a:extLst>
          </p:cNvPr>
          <p:cNvSpPr>
            <a:spLocks noGrp="1"/>
          </p:cNvSpPr>
          <p:nvPr>
            <p:ph type="body" sz="quarter" idx="16"/>
          </p:nvPr>
        </p:nvSpPr>
        <p:spPr>
          <a:xfrm>
            <a:off x="4544530" y="834259"/>
            <a:ext cx="2112386" cy="3802743"/>
          </a:xfrm>
        </p:spPr>
        <p:txBody>
          <a:bodyPr/>
          <a:lstStyle/>
          <a:p>
            <a:r>
              <a:rPr lang="lv-LV" dirty="0"/>
              <a:t>Aktīvie un vēsturiskie pilnvarojumi</a:t>
            </a:r>
          </a:p>
          <a:p>
            <a:endParaRPr lang="lv-LV" dirty="0"/>
          </a:p>
        </p:txBody>
      </p:sp>
      <p:sp>
        <p:nvSpPr>
          <p:cNvPr id="8" name="Teksta vietturis 7">
            <a:extLst>
              <a:ext uri="{FF2B5EF4-FFF2-40B4-BE49-F238E27FC236}">
                <a16:creationId xmlns:a16="http://schemas.microsoft.com/office/drawing/2014/main" id="{90CDF30D-4533-3089-608F-BEA6CC76F3FC}"/>
              </a:ext>
            </a:extLst>
          </p:cNvPr>
          <p:cNvSpPr>
            <a:spLocks noGrp="1"/>
          </p:cNvSpPr>
          <p:nvPr>
            <p:ph type="body" sz="quarter" idx="17"/>
          </p:nvPr>
        </p:nvSpPr>
        <p:spPr>
          <a:xfrm>
            <a:off x="6858001" y="834259"/>
            <a:ext cx="1991253" cy="3802743"/>
          </a:xfrm>
        </p:spPr>
        <p:txBody>
          <a:bodyPr/>
          <a:lstStyle/>
          <a:p>
            <a:r>
              <a:rPr lang="lv-LV" dirty="0"/>
              <a:t>Aktīvie un vēsturiskie deleģējumi</a:t>
            </a:r>
          </a:p>
          <a:p>
            <a:endParaRPr lang="lv-LV" dirty="0"/>
          </a:p>
          <a:p>
            <a:endParaRPr lang="lv-LV" dirty="0"/>
          </a:p>
        </p:txBody>
      </p:sp>
      <p:pic>
        <p:nvPicPr>
          <p:cNvPr id="3" name="Attēls 2" descr="Attēls, kurā ir teksts&#10;&#10;Apraksts ģenerēts automātiski">
            <a:extLst>
              <a:ext uri="{FF2B5EF4-FFF2-40B4-BE49-F238E27FC236}">
                <a16:creationId xmlns:a16="http://schemas.microsoft.com/office/drawing/2014/main" id="{131DCAA2-DDD7-D85B-79D6-4184360D1916}"/>
              </a:ext>
            </a:extLst>
          </p:cNvPr>
          <p:cNvPicPr>
            <a:picLocks noChangeAspect="1"/>
          </p:cNvPicPr>
          <p:nvPr/>
        </p:nvPicPr>
        <p:blipFill>
          <a:blip r:embed="rId3"/>
          <a:stretch>
            <a:fillRect/>
          </a:stretch>
        </p:blipFill>
        <p:spPr>
          <a:xfrm>
            <a:off x="282627" y="1082474"/>
            <a:ext cx="1784739" cy="3767780"/>
          </a:xfrm>
          <a:prstGeom prst="rect">
            <a:avLst/>
          </a:prstGeom>
          <a:ln>
            <a:noFill/>
          </a:ln>
          <a:effectLst>
            <a:outerShdw blurRad="190500" algn="tl" rotWithShape="0">
              <a:srgbClr val="000000">
                <a:alpha val="70000"/>
              </a:srgbClr>
            </a:outerShdw>
          </a:effectLst>
        </p:spPr>
      </p:pic>
      <p:pic>
        <p:nvPicPr>
          <p:cNvPr id="11" name="Attēls 10">
            <a:extLst>
              <a:ext uri="{FF2B5EF4-FFF2-40B4-BE49-F238E27FC236}">
                <a16:creationId xmlns:a16="http://schemas.microsoft.com/office/drawing/2014/main" id="{D9EECDA8-CFB3-C024-F966-E4A43D7E0B4D}"/>
              </a:ext>
            </a:extLst>
          </p:cNvPr>
          <p:cNvPicPr>
            <a:picLocks noChangeAspect="1"/>
          </p:cNvPicPr>
          <p:nvPr/>
        </p:nvPicPr>
        <p:blipFill>
          <a:blip r:embed="rId4"/>
          <a:stretch>
            <a:fillRect/>
          </a:stretch>
        </p:blipFill>
        <p:spPr>
          <a:xfrm>
            <a:off x="2455660" y="1082474"/>
            <a:ext cx="1784739" cy="3767780"/>
          </a:xfrm>
          <a:prstGeom prst="rect">
            <a:avLst/>
          </a:prstGeom>
          <a:ln>
            <a:noFill/>
          </a:ln>
          <a:effectLst>
            <a:outerShdw blurRad="190500" algn="tl" rotWithShape="0">
              <a:srgbClr val="000000">
                <a:alpha val="70000"/>
              </a:srgbClr>
            </a:outerShdw>
          </a:effectLst>
        </p:spPr>
      </p:pic>
      <p:pic>
        <p:nvPicPr>
          <p:cNvPr id="13" name="Attēls 12" descr="Attēls, kurā ir galds&#10;&#10;Apraksts ģenerēts automātiski">
            <a:extLst>
              <a:ext uri="{FF2B5EF4-FFF2-40B4-BE49-F238E27FC236}">
                <a16:creationId xmlns:a16="http://schemas.microsoft.com/office/drawing/2014/main" id="{64CCF0E4-A014-BDC5-6E0E-4FA0B699EA38}"/>
              </a:ext>
            </a:extLst>
          </p:cNvPr>
          <p:cNvPicPr>
            <a:picLocks noChangeAspect="1"/>
          </p:cNvPicPr>
          <p:nvPr/>
        </p:nvPicPr>
        <p:blipFill>
          <a:blip r:embed="rId5"/>
          <a:stretch>
            <a:fillRect/>
          </a:stretch>
        </p:blipFill>
        <p:spPr>
          <a:xfrm>
            <a:off x="4676248" y="1047511"/>
            <a:ext cx="1801299" cy="3802743"/>
          </a:xfrm>
          <a:prstGeom prst="rect">
            <a:avLst/>
          </a:prstGeom>
          <a:ln>
            <a:noFill/>
          </a:ln>
          <a:effectLst>
            <a:outerShdw blurRad="190500" algn="tl" rotWithShape="0">
              <a:srgbClr val="000000">
                <a:alpha val="70000"/>
              </a:srgbClr>
            </a:outerShdw>
          </a:effectLst>
        </p:spPr>
      </p:pic>
      <p:pic>
        <p:nvPicPr>
          <p:cNvPr id="16" name="Attēls 15">
            <a:extLst>
              <a:ext uri="{FF2B5EF4-FFF2-40B4-BE49-F238E27FC236}">
                <a16:creationId xmlns:a16="http://schemas.microsoft.com/office/drawing/2014/main" id="{4688EF32-A626-B919-37D5-C44C82E98374}"/>
              </a:ext>
            </a:extLst>
          </p:cNvPr>
          <p:cNvPicPr>
            <a:picLocks noChangeAspect="1"/>
          </p:cNvPicPr>
          <p:nvPr/>
        </p:nvPicPr>
        <p:blipFill>
          <a:blip r:embed="rId6"/>
          <a:stretch>
            <a:fillRect/>
          </a:stretch>
        </p:blipFill>
        <p:spPr>
          <a:xfrm>
            <a:off x="6929673" y="1082474"/>
            <a:ext cx="1784739" cy="37677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9243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2DEF63B-4F34-5132-7695-7F14EF22CE7D}"/>
              </a:ext>
            </a:extLst>
          </p:cNvPr>
          <p:cNvSpPr>
            <a:spLocks noGrp="1"/>
          </p:cNvSpPr>
          <p:nvPr>
            <p:ph type="title"/>
          </p:nvPr>
        </p:nvSpPr>
        <p:spPr>
          <a:xfrm>
            <a:off x="287338" y="231774"/>
            <a:ext cx="8569325" cy="350073"/>
          </a:xfrm>
        </p:spPr>
        <p:txBody>
          <a:bodyPr/>
          <a:lstStyle/>
          <a:p>
            <a:r>
              <a:rPr lang="lv-LV" dirty="0"/>
              <a:t>BIS </a:t>
            </a:r>
            <a:r>
              <a:rPr lang="lv-LV" dirty="0" err="1"/>
              <a:t>mobile</a:t>
            </a:r>
            <a:r>
              <a:rPr lang="lv-LV" dirty="0"/>
              <a:t> sūdzību sadaļa</a:t>
            </a:r>
          </a:p>
        </p:txBody>
      </p:sp>
      <p:sp>
        <p:nvSpPr>
          <p:cNvPr id="4" name="Slaida numura vietturis 3">
            <a:extLst>
              <a:ext uri="{FF2B5EF4-FFF2-40B4-BE49-F238E27FC236}">
                <a16:creationId xmlns:a16="http://schemas.microsoft.com/office/drawing/2014/main" id="{A3B1706E-FADA-C533-B133-42F89CAE6039}"/>
              </a:ext>
            </a:extLst>
          </p:cNvPr>
          <p:cNvSpPr>
            <a:spLocks noGrp="1"/>
          </p:cNvSpPr>
          <p:nvPr>
            <p:ph type="sldNum" sz="quarter" idx="12"/>
          </p:nvPr>
        </p:nvSpPr>
        <p:spPr/>
        <p:txBody>
          <a:bodyPr/>
          <a:lstStyle/>
          <a:p>
            <a:fld id="{61E25E67-CBB9-434B-BBF7-0A5E970272B8}" type="slidenum">
              <a:rPr lang="en-US" smtClean="0"/>
              <a:t>7</a:t>
            </a:fld>
            <a:endParaRPr lang="en-US" dirty="0"/>
          </a:p>
        </p:txBody>
      </p:sp>
      <p:sp>
        <p:nvSpPr>
          <p:cNvPr id="5" name="Teksta vietturis 4">
            <a:extLst>
              <a:ext uri="{FF2B5EF4-FFF2-40B4-BE49-F238E27FC236}">
                <a16:creationId xmlns:a16="http://schemas.microsoft.com/office/drawing/2014/main" id="{6B06C64C-16F3-554E-4814-A37571798115}"/>
              </a:ext>
            </a:extLst>
          </p:cNvPr>
          <p:cNvSpPr>
            <a:spLocks noGrp="1"/>
          </p:cNvSpPr>
          <p:nvPr>
            <p:ph type="body" sz="quarter" idx="14"/>
          </p:nvPr>
        </p:nvSpPr>
        <p:spPr>
          <a:xfrm>
            <a:off x="287338" y="834259"/>
            <a:ext cx="1991253" cy="3802743"/>
          </a:xfrm>
        </p:spPr>
        <p:txBody>
          <a:bodyPr/>
          <a:lstStyle/>
          <a:p>
            <a:r>
              <a:rPr lang="lv-LV" dirty="0"/>
              <a:t>Sūdzības sadaļas izvēlne</a:t>
            </a:r>
          </a:p>
        </p:txBody>
      </p:sp>
      <p:sp>
        <p:nvSpPr>
          <p:cNvPr id="6" name="Teksta vietturis 5">
            <a:extLst>
              <a:ext uri="{FF2B5EF4-FFF2-40B4-BE49-F238E27FC236}">
                <a16:creationId xmlns:a16="http://schemas.microsoft.com/office/drawing/2014/main" id="{09F3AE6E-3E7D-57A3-CDE6-82D232BE2FFD}"/>
              </a:ext>
            </a:extLst>
          </p:cNvPr>
          <p:cNvSpPr>
            <a:spLocks noGrp="1"/>
          </p:cNvSpPr>
          <p:nvPr>
            <p:ph type="body" sz="quarter" idx="15"/>
          </p:nvPr>
        </p:nvSpPr>
        <p:spPr>
          <a:xfrm>
            <a:off x="2476500" y="834259"/>
            <a:ext cx="1991253" cy="3802743"/>
          </a:xfrm>
        </p:spPr>
        <p:txBody>
          <a:bodyPr/>
          <a:lstStyle/>
          <a:p>
            <a:r>
              <a:rPr lang="lv-LV" dirty="0"/>
              <a:t>Apskatīt vai izveidot sūdzību</a:t>
            </a:r>
          </a:p>
          <a:p>
            <a:endParaRPr lang="lv-LV" dirty="0"/>
          </a:p>
          <a:p>
            <a:endParaRPr lang="lv-LV" dirty="0"/>
          </a:p>
          <a:p>
            <a:endParaRPr lang="lv-LV" dirty="0"/>
          </a:p>
        </p:txBody>
      </p:sp>
      <p:sp>
        <p:nvSpPr>
          <p:cNvPr id="7" name="Teksta vietturis 6">
            <a:extLst>
              <a:ext uri="{FF2B5EF4-FFF2-40B4-BE49-F238E27FC236}">
                <a16:creationId xmlns:a16="http://schemas.microsoft.com/office/drawing/2014/main" id="{007F62A1-1743-C616-E782-78C12E3E4894}"/>
              </a:ext>
            </a:extLst>
          </p:cNvPr>
          <p:cNvSpPr>
            <a:spLocks noGrp="1"/>
          </p:cNvSpPr>
          <p:nvPr>
            <p:ph type="body" sz="quarter" idx="16"/>
          </p:nvPr>
        </p:nvSpPr>
        <p:spPr>
          <a:xfrm>
            <a:off x="4665662" y="834259"/>
            <a:ext cx="1991253" cy="3802743"/>
          </a:xfrm>
        </p:spPr>
        <p:txBody>
          <a:bodyPr/>
          <a:lstStyle/>
          <a:p>
            <a:r>
              <a:rPr lang="lv-LV" dirty="0"/>
              <a:t>Sagatavotās un iesniegtās sūdzības</a:t>
            </a:r>
          </a:p>
          <a:p>
            <a:endParaRPr lang="lv-LV" dirty="0"/>
          </a:p>
        </p:txBody>
      </p:sp>
      <p:sp>
        <p:nvSpPr>
          <p:cNvPr id="8" name="Teksta vietturis 7">
            <a:extLst>
              <a:ext uri="{FF2B5EF4-FFF2-40B4-BE49-F238E27FC236}">
                <a16:creationId xmlns:a16="http://schemas.microsoft.com/office/drawing/2014/main" id="{90CDF30D-4533-3089-608F-BEA6CC76F3FC}"/>
              </a:ext>
            </a:extLst>
          </p:cNvPr>
          <p:cNvSpPr>
            <a:spLocks noGrp="1"/>
          </p:cNvSpPr>
          <p:nvPr>
            <p:ph type="body" sz="quarter" idx="17"/>
          </p:nvPr>
        </p:nvSpPr>
        <p:spPr>
          <a:xfrm>
            <a:off x="6858001" y="834259"/>
            <a:ext cx="1991253" cy="3802743"/>
          </a:xfrm>
        </p:spPr>
        <p:txBody>
          <a:bodyPr/>
          <a:lstStyle/>
          <a:p>
            <a:r>
              <a:rPr lang="lv-LV" dirty="0"/>
              <a:t>Sūdzības apskate</a:t>
            </a:r>
          </a:p>
          <a:p>
            <a:endParaRPr lang="lv-LV" dirty="0"/>
          </a:p>
          <a:p>
            <a:endParaRPr lang="lv-LV" dirty="0"/>
          </a:p>
        </p:txBody>
      </p:sp>
      <p:pic>
        <p:nvPicPr>
          <p:cNvPr id="9" name="Attēls 8" descr="Attēls, kurā ir teksts&#10;&#10;Apraksts ģenerēts automātiski">
            <a:extLst>
              <a:ext uri="{FF2B5EF4-FFF2-40B4-BE49-F238E27FC236}">
                <a16:creationId xmlns:a16="http://schemas.microsoft.com/office/drawing/2014/main" id="{5BD9A318-9407-5E8B-F3D1-7F2962CD5070}"/>
              </a:ext>
            </a:extLst>
          </p:cNvPr>
          <p:cNvPicPr>
            <a:picLocks noChangeAspect="1"/>
          </p:cNvPicPr>
          <p:nvPr/>
        </p:nvPicPr>
        <p:blipFill>
          <a:blip r:embed="rId3"/>
          <a:stretch>
            <a:fillRect/>
          </a:stretch>
        </p:blipFill>
        <p:spPr>
          <a:xfrm>
            <a:off x="294746" y="1082475"/>
            <a:ext cx="1740014" cy="3673362"/>
          </a:xfrm>
          <a:prstGeom prst="rect">
            <a:avLst/>
          </a:prstGeom>
          <a:ln>
            <a:noFill/>
          </a:ln>
          <a:effectLst>
            <a:outerShdw blurRad="190500" algn="tl" rotWithShape="0">
              <a:srgbClr val="000000">
                <a:alpha val="70000"/>
              </a:srgbClr>
            </a:outerShdw>
          </a:effectLst>
        </p:spPr>
      </p:pic>
      <p:pic>
        <p:nvPicPr>
          <p:cNvPr id="12" name="Attēls 11" descr="Attēls, kurā ir teksts&#10;&#10;Apraksts ģenerēts automātiski">
            <a:extLst>
              <a:ext uri="{FF2B5EF4-FFF2-40B4-BE49-F238E27FC236}">
                <a16:creationId xmlns:a16="http://schemas.microsoft.com/office/drawing/2014/main" id="{CC39BB1C-6F12-F2F9-C2C1-2C990AF61868}"/>
              </a:ext>
            </a:extLst>
          </p:cNvPr>
          <p:cNvPicPr>
            <a:picLocks noChangeAspect="1"/>
          </p:cNvPicPr>
          <p:nvPr/>
        </p:nvPicPr>
        <p:blipFill>
          <a:blip r:embed="rId4"/>
          <a:stretch>
            <a:fillRect/>
          </a:stretch>
        </p:blipFill>
        <p:spPr>
          <a:xfrm>
            <a:off x="2476500" y="1082475"/>
            <a:ext cx="1740014" cy="3673362"/>
          </a:xfrm>
          <a:prstGeom prst="rect">
            <a:avLst/>
          </a:prstGeom>
          <a:ln>
            <a:noFill/>
          </a:ln>
          <a:effectLst>
            <a:outerShdw blurRad="190500" algn="tl" rotWithShape="0">
              <a:srgbClr val="000000">
                <a:alpha val="70000"/>
              </a:srgbClr>
            </a:outerShdw>
          </a:effectLst>
        </p:spPr>
      </p:pic>
      <p:pic>
        <p:nvPicPr>
          <p:cNvPr id="10" name="Attēls 9">
            <a:extLst>
              <a:ext uri="{FF2B5EF4-FFF2-40B4-BE49-F238E27FC236}">
                <a16:creationId xmlns:a16="http://schemas.microsoft.com/office/drawing/2014/main" id="{F8D9C718-9345-464A-E531-378380409976}"/>
              </a:ext>
            </a:extLst>
          </p:cNvPr>
          <p:cNvPicPr>
            <a:picLocks noChangeAspect="1"/>
          </p:cNvPicPr>
          <p:nvPr/>
        </p:nvPicPr>
        <p:blipFill>
          <a:blip r:embed="rId5"/>
          <a:stretch>
            <a:fillRect/>
          </a:stretch>
        </p:blipFill>
        <p:spPr>
          <a:xfrm>
            <a:off x="4683657" y="1082475"/>
            <a:ext cx="1695398" cy="3673362"/>
          </a:xfrm>
          <a:prstGeom prst="rect">
            <a:avLst/>
          </a:prstGeom>
        </p:spPr>
      </p:pic>
      <p:pic>
        <p:nvPicPr>
          <p:cNvPr id="13" name="Attēls 12">
            <a:extLst>
              <a:ext uri="{FF2B5EF4-FFF2-40B4-BE49-F238E27FC236}">
                <a16:creationId xmlns:a16="http://schemas.microsoft.com/office/drawing/2014/main" id="{7962C925-870C-6D56-483A-F51B89B589E0}"/>
              </a:ext>
            </a:extLst>
          </p:cNvPr>
          <p:cNvPicPr>
            <a:picLocks noChangeAspect="1"/>
          </p:cNvPicPr>
          <p:nvPr/>
        </p:nvPicPr>
        <p:blipFill>
          <a:blip r:embed="rId6"/>
          <a:stretch>
            <a:fillRect/>
          </a:stretch>
        </p:blipFill>
        <p:spPr>
          <a:xfrm>
            <a:off x="6878342" y="1082476"/>
            <a:ext cx="1696777" cy="3673361"/>
          </a:xfrm>
          <a:prstGeom prst="rect">
            <a:avLst/>
          </a:prstGeom>
        </p:spPr>
      </p:pic>
    </p:spTree>
    <p:extLst>
      <p:ext uri="{BB962C8B-B14F-4D97-AF65-F5344CB8AC3E}">
        <p14:creationId xmlns:p14="http://schemas.microsoft.com/office/powerpoint/2010/main" val="168007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2DEF63B-4F34-5132-7695-7F14EF22CE7D}"/>
              </a:ext>
            </a:extLst>
          </p:cNvPr>
          <p:cNvSpPr>
            <a:spLocks noGrp="1"/>
          </p:cNvSpPr>
          <p:nvPr>
            <p:ph type="title"/>
          </p:nvPr>
        </p:nvSpPr>
        <p:spPr>
          <a:xfrm>
            <a:off x="287338" y="231774"/>
            <a:ext cx="8569325" cy="350073"/>
          </a:xfrm>
        </p:spPr>
        <p:txBody>
          <a:bodyPr/>
          <a:lstStyle/>
          <a:p>
            <a:r>
              <a:rPr lang="lv-LV" dirty="0"/>
              <a:t>Jaunas sūdzības sagatavošana un iesniegšana</a:t>
            </a:r>
          </a:p>
        </p:txBody>
      </p:sp>
      <p:sp>
        <p:nvSpPr>
          <p:cNvPr id="4" name="Slaida numura vietturis 3">
            <a:extLst>
              <a:ext uri="{FF2B5EF4-FFF2-40B4-BE49-F238E27FC236}">
                <a16:creationId xmlns:a16="http://schemas.microsoft.com/office/drawing/2014/main" id="{A3B1706E-FADA-C533-B133-42F89CAE6039}"/>
              </a:ext>
            </a:extLst>
          </p:cNvPr>
          <p:cNvSpPr>
            <a:spLocks noGrp="1"/>
          </p:cNvSpPr>
          <p:nvPr>
            <p:ph type="sldNum" sz="quarter" idx="12"/>
          </p:nvPr>
        </p:nvSpPr>
        <p:spPr/>
        <p:txBody>
          <a:bodyPr/>
          <a:lstStyle/>
          <a:p>
            <a:fld id="{61E25E67-CBB9-434B-BBF7-0A5E970272B8}" type="slidenum">
              <a:rPr lang="en-US" smtClean="0"/>
              <a:t>8</a:t>
            </a:fld>
            <a:endParaRPr lang="en-US" dirty="0"/>
          </a:p>
        </p:txBody>
      </p:sp>
      <p:sp>
        <p:nvSpPr>
          <p:cNvPr id="5" name="Teksta vietturis 4">
            <a:extLst>
              <a:ext uri="{FF2B5EF4-FFF2-40B4-BE49-F238E27FC236}">
                <a16:creationId xmlns:a16="http://schemas.microsoft.com/office/drawing/2014/main" id="{6B06C64C-16F3-554E-4814-A37571798115}"/>
              </a:ext>
            </a:extLst>
          </p:cNvPr>
          <p:cNvSpPr>
            <a:spLocks noGrp="1"/>
          </p:cNvSpPr>
          <p:nvPr>
            <p:ph type="body" sz="quarter" idx="14"/>
          </p:nvPr>
        </p:nvSpPr>
        <p:spPr>
          <a:xfrm>
            <a:off x="287338" y="581847"/>
            <a:ext cx="1998662" cy="4055155"/>
          </a:xfrm>
        </p:spPr>
        <p:txBody>
          <a:bodyPr/>
          <a:lstStyle/>
          <a:p>
            <a:r>
              <a:rPr lang="lv-LV" dirty="0"/>
              <a:t>Objekta norādīšana sūdzībā – kadastra apzīmējums, adrese vai Būvniecības lieta.</a:t>
            </a:r>
          </a:p>
          <a:p>
            <a:endParaRPr lang="lv-LV" dirty="0"/>
          </a:p>
        </p:txBody>
      </p:sp>
      <p:sp>
        <p:nvSpPr>
          <p:cNvPr id="6" name="Teksta vietturis 5">
            <a:extLst>
              <a:ext uri="{FF2B5EF4-FFF2-40B4-BE49-F238E27FC236}">
                <a16:creationId xmlns:a16="http://schemas.microsoft.com/office/drawing/2014/main" id="{09F3AE6E-3E7D-57A3-CDE6-82D232BE2FFD}"/>
              </a:ext>
            </a:extLst>
          </p:cNvPr>
          <p:cNvSpPr>
            <a:spLocks noGrp="1"/>
          </p:cNvSpPr>
          <p:nvPr>
            <p:ph type="body" sz="quarter" idx="15"/>
          </p:nvPr>
        </p:nvSpPr>
        <p:spPr>
          <a:xfrm>
            <a:off x="2476501" y="676275"/>
            <a:ext cx="1936972" cy="3960727"/>
          </a:xfrm>
        </p:spPr>
        <p:txBody>
          <a:bodyPr/>
          <a:lstStyle/>
          <a:p>
            <a:r>
              <a:rPr lang="lv-LV" dirty="0"/>
              <a:t>Jāizvēlas pamatojums un jāuzraksta apraksts,</a:t>
            </a:r>
          </a:p>
          <a:p>
            <a:endParaRPr lang="lv-LV" dirty="0"/>
          </a:p>
          <a:p>
            <a:endParaRPr lang="lv-LV" dirty="0"/>
          </a:p>
          <a:p>
            <a:endParaRPr lang="lv-LV" dirty="0"/>
          </a:p>
        </p:txBody>
      </p:sp>
      <p:sp>
        <p:nvSpPr>
          <p:cNvPr id="7" name="Teksta vietturis 6">
            <a:extLst>
              <a:ext uri="{FF2B5EF4-FFF2-40B4-BE49-F238E27FC236}">
                <a16:creationId xmlns:a16="http://schemas.microsoft.com/office/drawing/2014/main" id="{007F62A1-1743-C616-E782-78C12E3E4894}"/>
              </a:ext>
            </a:extLst>
          </p:cNvPr>
          <p:cNvSpPr>
            <a:spLocks noGrp="1"/>
          </p:cNvSpPr>
          <p:nvPr>
            <p:ph type="body" sz="quarter" idx="16"/>
          </p:nvPr>
        </p:nvSpPr>
        <p:spPr>
          <a:xfrm>
            <a:off x="4665663" y="581847"/>
            <a:ext cx="1936972" cy="4055155"/>
          </a:xfrm>
        </p:spPr>
        <p:txBody>
          <a:bodyPr/>
          <a:lstStyle/>
          <a:p>
            <a:r>
              <a:rPr lang="lv-LV" dirty="0"/>
              <a:t>Var pievienot datni, kas jau iepriekš uzņemta, vai uzņemt jaunu attēlu.</a:t>
            </a:r>
          </a:p>
          <a:p>
            <a:endParaRPr lang="lv-LV" dirty="0"/>
          </a:p>
        </p:txBody>
      </p:sp>
      <p:sp>
        <p:nvSpPr>
          <p:cNvPr id="8" name="Teksta vietturis 7">
            <a:extLst>
              <a:ext uri="{FF2B5EF4-FFF2-40B4-BE49-F238E27FC236}">
                <a16:creationId xmlns:a16="http://schemas.microsoft.com/office/drawing/2014/main" id="{90CDF30D-4533-3089-608F-BEA6CC76F3FC}"/>
              </a:ext>
            </a:extLst>
          </p:cNvPr>
          <p:cNvSpPr>
            <a:spLocks noGrp="1"/>
          </p:cNvSpPr>
          <p:nvPr>
            <p:ph type="body" sz="quarter" idx="17"/>
          </p:nvPr>
        </p:nvSpPr>
        <p:spPr>
          <a:xfrm>
            <a:off x="6858001" y="834259"/>
            <a:ext cx="1991253" cy="3802743"/>
          </a:xfrm>
        </p:spPr>
        <p:txBody>
          <a:bodyPr/>
          <a:lstStyle/>
          <a:p>
            <a:r>
              <a:rPr lang="lv-LV" dirty="0"/>
              <a:t>Sūdzības kopskats un iesniegšana.</a:t>
            </a:r>
          </a:p>
          <a:p>
            <a:endParaRPr lang="lv-LV" dirty="0"/>
          </a:p>
          <a:p>
            <a:endParaRPr lang="lv-LV" dirty="0"/>
          </a:p>
        </p:txBody>
      </p:sp>
      <p:pic>
        <p:nvPicPr>
          <p:cNvPr id="9" name="Attēls 8">
            <a:extLst>
              <a:ext uri="{FF2B5EF4-FFF2-40B4-BE49-F238E27FC236}">
                <a16:creationId xmlns:a16="http://schemas.microsoft.com/office/drawing/2014/main" id="{54EC43CF-F3E8-40C9-78F8-DEF42E6A7678}"/>
              </a:ext>
            </a:extLst>
          </p:cNvPr>
          <p:cNvPicPr>
            <a:picLocks noChangeAspect="1"/>
          </p:cNvPicPr>
          <p:nvPr/>
        </p:nvPicPr>
        <p:blipFill>
          <a:blip r:embed="rId3"/>
          <a:stretch>
            <a:fillRect/>
          </a:stretch>
        </p:blipFill>
        <p:spPr>
          <a:xfrm>
            <a:off x="6878342" y="1082474"/>
            <a:ext cx="1747424" cy="3783006"/>
          </a:xfrm>
          <a:prstGeom prst="rect">
            <a:avLst/>
          </a:prstGeom>
        </p:spPr>
      </p:pic>
      <p:pic>
        <p:nvPicPr>
          <p:cNvPr id="12" name="Attēls 11" descr="Attēls, kurā ir teksts&#10;&#10;Apraksts ģenerēts automātiski">
            <a:extLst>
              <a:ext uri="{FF2B5EF4-FFF2-40B4-BE49-F238E27FC236}">
                <a16:creationId xmlns:a16="http://schemas.microsoft.com/office/drawing/2014/main" id="{6753B145-354F-85B4-FC24-3878B3572FD9}"/>
              </a:ext>
            </a:extLst>
          </p:cNvPr>
          <p:cNvPicPr>
            <a:picLocks noChangeAspect="1"/>
          </p:cNvPicPr>
          <p:nvPr/>
        </p:nvPicPr>
        <p:blipFill>
          <a:blip r:embed="rId4"/>
          <a:stretch>
            <a:fillRect/>
          </a:stretch>
        </p:blipFill>
        <p:spPr>
          <a:xfrm>
            <a:off x="4658248" y="1082475"/>
            <a:ext cx="1740013" cy="3766962"/>
          </a:xfrm>
          <a:prstGeom prst="rect">
            <a:avLst/>
          </a:prstGeom>
        </p:spPr>
      </p:pic>
      <p:pic>
        <p:nvPicPr>
          <p:cNvPr id="14" name="Attēls 13" descr="Attēls, kurā ir diagramma&#10;&#10;Apraksts ģenerēts automātiski">
            <a:extLst>
              <a:ext uri="{FF2B5EF4-FFF2-40B4-BE49-F238E27FC236}">
                <a16:creationId xmlns:a16="http://schemas.microsoft.com/office/drawing/2014/main" id="{81CCAE50-92CE-38E1-161E-279A07894D7B}"/>
              </a:ext>
            </a:extLst>
          </p:cNvPr>
          <p:cNvPicPr>
            <a:picLocks noChangeAspect="1"/>
          </p:cNvPicPr>
          <p:nvPr/>
        </p:nvPicPr>
        <p:blipFill>
          <a:blip r:embed="rId5"/>
          <a:stretch>
            <a:fillRect/>
          </a:stretch>
        </p:blipFill>
        <p:spPr>
          <a:xfrm>
            <a:off x="2476448" y="1082475"/>
            <a:ext cx="1747424" cy="3783006"/>
          </a:xfrm>
          <a:prstGeom prst="rect">
            <a:avLst/>
          </a:prstGeom>
        </p:spPr>
      </p:pic>
      <p:pic>
        <p:nvPicPr>
          <p:cNvPr id="17" name="Attēls 16" descr="Attēls, kurā ir teksts&#10;&#10;Apraksts ģenerēts automātiski">
            <a:extLst>
              <a:ext uri="{FF2B5EF4-FFF2-40B4-BE49-F238E27FC236}">
                <a16:creationId xmlns:a16="http://schemas.microsoft.com/office/drawing/2014/main" id="{B4306086-650C-53EE-815B-5A229A6A2B92}"/>
              </a:ext>
            </a:extLst>
          </p:cNvPr>
          <p:cNvPicPr>
            <a:picLocks noChangeAspect="1"/>
          </p:cNvPicPr>
          <p:nvPr/>
        </p:nvPicPr>
        <p:blipFill>
          <a:blip r:embed="rId6"/>
          <a:stretch>
            <a:fillRect/>
          </a:stretch>
        </p:blipFill>
        <p:spPr>
          <a:xfrm>
            <a:off x="287339" y="1088345"/>
            <a:ext cx="1744712" cy="3777135"/>
          </a:xfrm>
          <a:prstGeom prst="rect">
            <a:avLst/>
          </a:prstGeom>
        </p:spPr>
      </p:pic>
    </p:spTree>
    <p:extLst>
      <p:ext uri="{BB962C8B-B14F-4D97-AF65-F5344CB8AC3E}">
        <p14:creationId xmlns:p14="http://schemas.microsoft.com/office/powerpoint/2010/main" val="231054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Eng US"/>
</p:tagLst>
</file>

<file path=ppt/theme/theme1.xml><?xml version="1.0" encoding="utf-8"?>
<a:theme xmlns:a="http://schemas.openxmlformats.org/drawingml/2006/main" name="Tieto Evry">
  <a:themeElements>
    <a:clrScheme name="Titeto Every ny">
      <a:dk1>
        <a:sysClr val="windowText" lastClr="000000"/>
      </a:dk1>
      <a:lt1>
        <a:sysClr val="window" lastClr="FFFFFF"/>
      </a:lt1>
      <a:dk2>
        <a:srgbClr val="280071"/>
      </a:dk2>
      <a:lt2>
        <a:srgbClr val="B1B5CE"/>
      </a:lt2>
      <a:accent1>
        <a:srgbClr val="F9423A"/>
      </a:accent1>
      <a:accent2>
        <a:srgbClr val="EACBBB"/>
      </a:accent2>
      <a:accent3>
        <a:srgbClr val="F7EAE4"/>
      </a:accent3>
      <a:accent4>
        <a:srgbClr val="6E6259"/>
      </a:accent4>
      <a:accent5>
        <a:srgbClr val="26D07C"/>
      </a:accent5>
      <a:accent6>
        <a:srgbClr val="E9EC6B"/>
      </a:accent6>
      <a:hlink>
        <a:srgbClr val="000000"/>
      </a:hlink>
      <a:folHlink>
        <a:srgbClr val="000000"/>
      </a:folHlink>
    </a:clrScheme>
    <a:fontScheme name="Tieto calibri">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tietoevery_template_calibri_11012022.potx" id="{A8AEC9C0-031E-4BF7-A119-434F3772B5AF}" vid="{3CA64982-95D3-41D2-BFCB-622F0A86D6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805B04F61F348BBF014322A2B023F" ma:contentTypeVersion="5" ma:contentTypeDescription="Create a new document." ma:contentTypeScope="" ma:versionID="3da2214f169ad9425a25900b418af2e1">
  <xsd:schema xmlns:xsd="http://www.w3.org/2001/XMLSchema" xmlns:xs="http://www.w3.org/2001/XMLSchema" xmlns:p="http://schemas.microsoft.com/office/2006/metadata/properties" xmlns:ns2="95cdf6e4-5eb7-4e5e-b8ef-b937733c5972" targetNamespace="http://schemas.microsoft.com/office/2006/metadata/properties" ma:root="true" ma:fieldsID="38c2f078e64bbbb9f85ff8a0550c79b5" ns2:_="">
    <xsd:import namespace="95cdf6e4-5eb7-4e5e-b8ef-b937733c597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cdf6e4-5eb7-4e5e-b8ef-b937733c5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48A49C-C21F-4455-A4E0-2C14074BB5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cdf6e4-5eb7-4e5e-b8ef-b937733c5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E3AF67-AF5B-405F-AC60-D3FC55929A0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105F814-329C-4F89-A6B7-E57174CDA4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Tietoevry template (no customer font)</Template>
  <TotalTime>32454</TotalTime>
  <Words>213</Words>
  <Application>Microsoft Office PowerPoint</Application>
  <PresentationFormat>On-screen Show (16:9)</PresentationFormat>
  <Paragraphs>51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Tieto Evry</vt:lpstr>
      <vt:lpstr>PowerPoint Presentation</vt:lpstr>
      <vt:lpstr>No 2023.gada aprīļa ir pieejama otrā versija – BIS mobile v.2.0</vt:lpstr>
      <vt:lpstr> Kā pieslēgties mobilajai aplikācijai?</vt:lpstr>
      <vt:lpstr>Profila izvēlne un konfigurācija</vt:lpstr>
      <vt:lpstr>Paziņojumu konfigurācija</vt:lpstr>
      <vt:lpstr>BIS mobile pilnvarojumu un deleģējumu sadaļa</vt:lpstr>
      <vt:lpstr>BIS mobile sūdzību sadaļa</vt:lpstr>
      <vt:lpstr>Jaunas sūdzības sagatavošana un iesniegšana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Būvniecības Informācijas Sistēma</dc:title>
  <dc:creator>Ilze Auzaraja</dc:creator>
  <cp:lastModifiedBy>Agnese Goba</cp:lastModifiedBy>
  <cp:revision>109</cp:revision>
  <dcterms:created xsi:type="dcterms:W3CDTF">2022-05-19T08:45:30Z</dcterms:created>
  <dcterms:modified xsi:type="dcterms:W3CDTF">2023-06-09T08:29:36Z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0x010100704805B04F61F348BBF014322A2B023F</vt:lpwstr>
  </property>
</Properties>
</file>